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9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98" r:id="rId27"/>
    <p:sldId id="278" r:id="rId28"/>
    <p:sldId id="279" r:id="rId29"/>
    <p:sldId id="303" r:id="rId30"/>
    <p:sldId id="280" r:id="rId31"/>
    <p:sldId id="281" r:id="rId32"/>
    <p:sldId id="282" r:id="rId33"/>
    <p:sldId id="283" r:id="rId34"/>
    <p:sldId id="301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9" r:id="rId49"/>
    <p:sldId id="300" r:id="rId50"/>
    <p:sldId id="302" r:id="rId51"/>
    <p:sldId id="305" r:id="rId5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5QOoWg1rrSNMC5c3H6RMw==" hashData="+1fJH+7w/Z3x7kH21aLOCT5uRT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D8092-7E06-4D9B-8D24-25C4B551F9CA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1E066-0584-4C8D-80CE-8994604192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325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E0040-D6AE-41D8-BAE8-CC35A586BEAC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615CC-A3BF-493E-ABC2-3F339234C6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170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9C0FD-7568-4C6E-83C8-A72FFFD41C4D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58D03-58EC-419A-B584-5B68AE72FA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77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F2E5B-3D5A-4BC0-8DA3-60D563C63B40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0E699-F8C2-4A4D-A0FC-BC4615968C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4582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F3DC7-1BD8-40F8-B240-A9A58BD11AE4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95A74-8631-47AD-B97C-C011FF5579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077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DC20F-2139-41D5-8C58-716CBE81ECC6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02713-7A8D-4BE3-9E58-B953A35F04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3130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B47CC-0601-460D-90E6-B2434E172527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27678-7CD5-495A-92C6-AB55A07960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2620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0131F-AC8B-477A-9FF2-E3E439E4BECF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6D6BC-8EDD-4CDB-B199-541C3F85DD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8133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0EAC5-0020-4EC8-AFF9-00E7AC9D8D90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A141C-DDFE-440A-9C3E-117E20D60A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40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79CE9-0A75-4DC6-9D68-E3B331ECCD31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1C8FA-D793-4B86-9EDE-C474CFFCB9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75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BB5A9-53F8-490A-BB52-C8A0419ED3C8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3AD70-FB14-4002-880D-0FB90ACCA8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5623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427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F820A6-919C-4948-AFBC-E5275A5BE933}" type="datetimeFigureOut">
              <a:rPr lang="pt-BR"/>
              <a:pPr>
                <a:defRPr/>
              </a:pPr>
              <a:t>13/03/2019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1A8B02-C80E-4686-9A5F-6A52EC1F51F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66131" y="836712"/>
            <a:ext cx="6683753" cy="46474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CA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50800" dist="38100" dir="2700000" algn="tl" rotWithShape="0">
                    <a:srgbClr val="C00000"/>
                  </a:outerShdw>
                </a:effectLst>
                <a:latin typeface="Arial" pitchFamily="34" charset="0"/>
                <a:cs typeface="Arial" pitchFamily="34" charset="0"/>
              </a:rPr>
              <a:t>El museo de</a:t>
            </a:r>
            <a:endParaRPr lang="fr-CA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3399FF"/>
              </a:solidFill>
              <a:effectLst>
                <a:outerShdw blurRad="50800" dist="38100" dir="2700000" algn="tl" rotWithShape="0">
                  <a:srgbClr val="C0000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fr-CA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50800" dist="38100" dir="2700000" algn="tl" rotWithShape="0">
                    <a:srgbClr val="C00000"/>
                  </a:outerShdw>
                </a:effectLst>
                <a:latin typeface="Arial" pitchFamily="34" charset="0"/>
                <a:cs typeface="Arial" pitchFamily="34" charset="0"/>
              </a:rPr>
              <a:t>Walter P. </a:t>
            </a:r>
            <a:r>
              <a:rPr lang="fr-CA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3399FF"/>
                </a:solidFill>
                <a:effectLst>
                  <a:outerShdw blurRad="50800" dist="38100" dir="2700000" algn="tl" rotWithShape="0">
                    <a:srgbClr val="C00000"/>
                  </a:outerShdw>
                </a:effectLst>
                <a:latin typeface="Arial" pitchFamily="34" charset="0"/>
                <a:cs typeface="Arial" pitchFamily="34" charset="0"/>
              </a:rPr>
              <a:t>Chrysler</a:t>
            </a:r>
            <a:endParaRPr lang="fr-CA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3399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4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 te gustan los carros</a:t>
            </a:r>
          </a:p>
          <a:p>
            <a:pPr algn="ctr"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llena tus ojos y</a:t>
            </a:r>
          </a:p>
          <a:p>
            <a:pPr algn="ctr"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despierta tus 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recuerdos </a:t>
            </a:r>
          </a:p>
          <a:p>
            <a:pPr algn="ctr">
              <a:defRPr/>
            </a:pPr>
            <a:r>
              <a:rPr lang="fr-CA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los autos,</a:t>
            </a:r>
            <a:endParaRPr lang="fr-CA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hiago\Desktop\Walter P. Chrysler Museum\The Walter P Chrysler Muse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hiago\Desktop\Walter P. Chrysler Museum\1902 Rambler Runabout Model 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863"/>
            <a:ext cx="8483600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CaixaDeTexto 3"/>
          <p:cNvSpPr txBox="1">
            <a:spLocks noChangeArrowheads="1"/>
          </p:cNvSpPr>
          <p:nvPr/>
        </p:nvSpPr>
        <p:spPr bwMode="auto">
          <a:xfrm>
            <a:off x="1042988" y="6505575"/>
            <a:ext cx="7273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b="1"/>
              <a:t>Rambler Runabout Model C 1902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hiago\Desktop\Walter P. Chrysler Museum\1917 Willys-Knight Touring 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8738"/>
            <a:ext cx="8713788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CaixaDeTexto 4"/>
          <p:cNvSpPr txBox="1">
            <a:spLocks noChangeArrowheads="1"/>
          </p:cNvSpPr>
          <p:nvPr/>
        </p:nvSpPr>
        <p:spPr bwMode="auto">
          <a:xfrm>
            <a:off x="1042988" y="6505575"/>
            <a:ext cx="7273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b="1"/>
              <a:t>Willys-Knight Touring Car 1917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hiago\Desktop\Walter P. Chrysler Museum\1924 Chrysler Model B Phae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0963"/>
            <a:ext cx="8520113" cy="638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CaixaDeTexto 4"/>
          <p:cNvSpPr txBox="1">
            <a:spLocks noChangeArrowheads="1"/>
          </p:cNvSpPr>
          <p:nvPr/>
        </p:nvSpPr>
        <p:spPr bwMode="auto">
          <a:xfrm>
            <a:off x="1042988" y="6505575"/>
            <a:ext cx="7273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b="1"/>
              <a:t>Chrysler Model B Phaeton 1924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hiago\Desktop\Walter P. Chrysler Museum\1924 Dodge Half Ton Pickup Tru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61913"/>
            <a:ext cx="8666162" cy="649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aixaDeTexto 4"/>
          <p:cNvSpPr txBox="1">
            <a:spLocks noChangeArrowheads="1"/>
          </p:cNvSpPr>
          <p:nvPr/>
        </p:nvSpPr>
        <p:spPr bwMode="auto">
          <a:xfrm>
            <a:off x="1042988" y="6505575"/>
            <a:ext cx="7273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Half Ton Pickup Truck </a:t>
            </a:r>
            <a:r>
              <a:rPr lang="pt-BR" b="1"/>
              <a:t>1924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hiago\Desktop\Walter P. Chrysler Museum\1928 Chrysler Model 72 LeMans Rac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22225"/>
            <a:ext cx="8712200" cy="653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CaixaDeTexto 4"/>
          <p:cNvSpPr txBox="1">
            <a:spLocks noChangeArrowheads="1"/>
          </p:cNvSpPr>
          <p:nvPr/>
        </p:nvSpPr>
        <p:spPr bwMode="auto">
          <a:xfrm>
            <a:off x="1042988" y="6505575"/>
            <a:ext cx="7273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Model 72 LeMans Racer 1928</a:t>
            </a:r>
            <a:endParaRPr lang="pt-BR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Thiago\Desktop\Walter P. Chrysler Museum\1928 Plymouth Business Cou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82550"/>
            <a:ext cx="8642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Business Coupe 1928</a:t>
            </a:r>
            <a:endParaRPr lang="pt-BR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Thiago\Desktop\Walter P. Chrysler Museum\1928 Plymouth Model 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9213"/>
            <a:ext cx="8562975" cy="642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Model Q 1928</a:t>
            </a:r>
            <a:endParaRPr lang="pt-BR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Thiago\Desktop\Walter P. Chrysler Museum\1929 Chrysler DB Convertible Cou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2388"/>
            <a:ext cx="8642350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 Chrysler DB Convertible Coupe 1929</a:t>
            </a:r>
            <a:endParaRPr lang="pt-BR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Thiago\Desktop\Walter P. Chrysler Museum\1929 DeSoto Six Road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1600"/>
            <a:ext cx="8642350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aixaDeTexto 5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 DeSoto Six Roadster 1929</a:t>
            </a:r>
            <a:endParaRPr lang="pt-BR" b="1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Thiago\Desktop\Walter P. Chrysler Museum\1929 Nash 440 Special Si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4925"/>
            <a:ext cx="8713788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Nash 440 Special Six 1929</a:t>
            </a:r>
            <a:endParaRPr lang="pt-BR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Thiago\Desktop\Walter P. Chrysler Museum\1930 Hudson Model T Cou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09538"/>
            <a:ext cx="8585200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Hudson Model T Coupe 1930</a:t>
            </a:r>
            <a:endParaRPr lang="pt-BR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Thiago\Desktop\Walter P. Chrysler Museum\67914484.n7rTQz8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7950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Hudson</a:t>
            </a:r>
            <a:endParaRPr lang="pt-BR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Thiago\Desktop\Walter P. Chrysler Museum\1932 Plymouth Coupe Hot R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134938"/>
            <a:ext cx="8569325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Coupe Hot Rod 1932</a:t>
            </a:r>
            <a:endParaRPr lang="pt-BR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Thiago\Desktop\Walter P. Chrysler Museum\1932 Plymouth PB Sedan Convertib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5088"/>
            <a:ext cx="8613775" cy="645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PB Sedan Convertible 1932</a:t>
            </a:r>
            <a:endParaRPr lang="pt-BR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Thiago\Desktop\Walter P. Chrysler Museum\1934 DeSoto Sedan Custom R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4775"/>
            <a:ext cx="8785225" cy="640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De Soto Sedan Custom Rod 1934</a:t>
            </a:r>
            <a:endParaRPr lang="pt-BR"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Thiago\Desktop\Walter P. Chrysler Museum\1934 Dodge Sedan Delivery Panel Tru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496300" cy="637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Sedan Delivery Panel Truck 1934</a:t>
            </a:r>
            <a:endParaRPr lang="pt-BR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Thiago\Desktop\Walter P. Chrysler Museum\1934 Plymouth Roadster Hot R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76200"/>
            <a:ext cx="8640762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Roadster Hot Rod 1934</a:t>
            </a:r>
            <a:endParaRPr lang="pt-BR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Thiago\Desktop\Walter P. Chrysler Museum\1936 Chrysler Imperial Airflow Sedan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Imperial Airflow Sedan 1934</a:t>
            </a:r>
            <a:endParaRPr lang="pt-BR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Thiago\Desktop\Walter P. Chrysler Museum\1936 Chrysler Imperial Airflow Sedan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115888"/>
            <a:ext cx="8545512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Imperial Airflow Sedan 1934</a:t>
            </a:r>
            <a:endParaRPr lang="pt-BR" b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Thiago\Desktop\Walter P. Chrysler Museum\1936 Desoto Coupe Custom R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112713"/>
            <a:ext cx="8567737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b="1"/>
              <a:t>De Soto Coupe Custom Rod </a:t>
            </a:r>
            <a:r>
              <a:rPr lang="en-US" b="1"/>
              <a:t>1936</a:t>
            </a:r>
            <a:endParaRPr lang="pt-BR" b="1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Thiago\Desktop\Walter P. Chrysler Museum\1941 Chrysler Newport LeBaron Concept Car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4300"/>
            <a:ext cx="8569325" cy="642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b="1"/>
              <a:t>Chrysler Newport LeBaron Concept Car 1941</a:t>
            </a:r>
            <a:endParaRPr lang="pt-BR" b="1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Thiago\Desktop\Walter P. Chrysler Museum\1941 Chrysler Newport LeBaron Concept Car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163" y="185738"/>
            <a:ext cx="4919662" cy="656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Thiago\Desktop\Walter P. Chrysler Museum\68023892.VoewMseL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8713788" cy="653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Thiago\Desktop\Walter P. Chrysler Museum\1941 Plymouth Thunderbolt Concept 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4613"/>
            <a:ext cx="8569325" cy="643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b="1"/>
              <a:t>Plymouth Thunderbolt Concept Car 1941</a:t>
            </a:r>
            <a:endParaRPr lang="pt-BR" b="1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Thiago\Desktop\Walter P. Chrysler Museum\1948 Chrysler Town And Country Convertib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6363"/>
            <a:ext cx="8569325" cy="642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Town And Country Convertible 1948</a:t>
            </a:r>
            <a:endParaRPr lang="pt-BR" b="1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Thiago\Desktop\Walter P. Chrysler Museum\World War II Command 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5725"/>
            <a:ext cx="8569325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b="1"/>
              <a:t>Dodge Command Car</a:t>
            </a:r>
            <a:endParaRPr lang="pt-BR" b="1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Thiago\Desktop\Walter P. Chrysler Museum\1953 Hudson Hor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114300"/>
            <a:ext cx="8496300" cy="637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Hudson Hornet 1953</a:t>
            </a:r>
            <a:endParaRPr lang="pt-BR" b="1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Thiago\Desktop\Walter P. Chrysler Museum\1954 Chrysler New Yorker Special Convertib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98425"/>
            <a:ext cx="8640762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New Yorker Special Convertible 1953</a:t>
            </a:r>
            <a:endParaRPr lang="pt-BR" b="1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Thiago\Desktop\Walter P. Chrysler Museum\1955 Chrysler 300 Cou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8497887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300 Coupe 1955</a:t>
            </a:r>
            <a:endParaRPr lang="pt-BR" b="1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Thiago\Desktop\Walter P. Chrysler Museum\1957 Chrysler Spec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71438"/>
            <a:ext cx="8569325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Special 1957</a:t>
            </a:r>
            <a:endParaRPr lang="pt-BR" b="1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Thiago\Desktop\Walter P. Chrysler Museum\Hollywood's Choice, 1957 Chrysler Imper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5888"/>
            <a:ext cx="8424862" cy="631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b="1"/>
              <a:t>Chrysler Imperial 1957</a:t>
            </a:r>
            <a:endParaRPr lang="pt-BR" b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Thiago\Desktop\Walter P. Chrysler Museum\1964 Chrysler Turbine 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4486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Turbine Car 1964</a:t>
            </a:r>
            <a:endParaRPr lang="pt-BR" b="1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Thiago\Desktop\Walter P. Chrysler Museum\1964 Dodge Drag Rac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3500"/>
            <a:ext cx="8642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Drag Racer 1964</a:t>
            </a:r>
            <a:endParaRPr lang="pt-BR" b="1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Thiago\Desktop\Walter P. Chrysler Museum\1966 Plymouth Sport Fury Cou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5413"/>
            <a:ext cx="8569325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Sport Fury Coupe 1966</a:t>
            </a:r>
            <a:endParaRPr lang="pt-BR" b="1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Thiago\Desktop\Walter P. Chrysler Museum\1968 Dodge Charg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80963"/>
            <a:ext cx="8648700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Charger 1968</a:t>
            </a:r>
            <a:endParaRPr lang="pt-BR" b="1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Thiago\Desktop\Walter P. Chrysler Museum\1970 AMX From American Motors Corpor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71438"/>
            <a:ext cx="8640762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AMC AMX 1970</a:t>
            </a:r>
            <a:endParaRPr lang="pt-BR" b="1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Thiago\Desktop\Walter P. Chrysler Museum\1970 Custom AM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7313"/>
            <a:ext cx="8596313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AMC AMX Custom 1970</a:t>
            </a:r>
            <a:endParaRPr lang="pt-BR" b="1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Thiago\Desktop\Walter P. Chrysler Museum\1970 Dodge Daytona Ruled Nascar For 18 Month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0013"/>
            <a:ext cx="8567738" cy="642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Charger Daytona 1969</a:t>
            </a:r>
            <a:endParaRPr lang="pt-BR" b="1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Thiago\Desktop\Walter P. Chrysler Museum\1970 Hemi Challeng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8642350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CaixaDeTexto 4"/>
          <p:cNvSpPr txBox="1">
            <a:spLocks noChangeArrowheads="1"/>
          </p:cNvSpPr>
          <p:nvPr/>
        </p:nvSpPr>
        <p:spPr bwMode="auto">
          <a:xfrm>
            <a:off x="1069975" y="6570663"/>
            <a:ext cx="7272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Challenger Hemi 1970</a:t>
            </a:r>
          </a:p>
          <a:p>
            <a:pPr algn="ctr" eaLnBrk="1" hangingPunct="1"/>
            <a:endParaRPr lang="pt-BR" b="1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Thiago\Desktop\Walter P. Chrysler Museum\1970 Hemi 'Cuda, Big Money at Auc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" y="112713"/>
            <a:ext cx="8640763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CaixaDeTexto 4"/>
          <p:cNvSpPr txBox="1">
            <a:spLocks noChangeArrowheads="1"/>
          </p:cNvSpPr>
          <p:nvPr/>
        </p:nvSpPr>
        <p:spPr bwMode="auto">
          <a:xfrm>
            <a:off x="1069975" y="6570663"/>
            <a:ext cx="7272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Plymouth Barracuda 1970</a:t>
            </a:r>
          </a:p>
          <a:p>
            <a:pPr algn="ctr" eaLnBrk="1" hangingPunct="1"/>
            <a:endParaRPr lang="pt-BR" b="1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Thiago\Desktop\Walter P. Chrysler Museum\1995 Atlantic Concept Car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41275"/>
            <a:ext cx="8562975" cy="642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Atlantic Concept Car 1995</a:t>
            </a:r>
            <a:endParaRPr lang="pt-BR" b="1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Thiago\Desktop\Walter P. Chrysler Museum\1995 Atlantic Concept Car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569325" cy="642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Atlantic Concept Car 1995</a:t>
            </a:r>
            <a:endParaRPr lang="pt-BR" b="1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Thiago\Desktop\Walter P. Chrysler Museum\1998 Chrysler Cronus Concept 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543925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Chrysler Cronus Concept Car 1998</a:t>
            </a:r>
            <a:endParaRPr lang="pt-BR" b="1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Thiago\Desktop\Walter P. Chrysler Museum\2000 Dodge Viper, LeMans Rac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8642350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Viper, competidor das 24 Hs de Le Mans do ano de 2000</a:t>
            </a:r>
            <a:endParaRPr lang="pt-BR" b="1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Thiago\Desktop\Walter P. Chrysler Museum\Dodge Turbo Intercep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115888"/>
            <a:ext cx="8577262" cy="643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b="1"/>
              <a:t>Dodge Turbo Interceptor, utilizado no filme “A Aparição”</a:t>
            </a:r>
            <a:endParaRPr lang="pt-BR" b="1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Thiago\Desktop\Walter P. Chrysler Museum\Dodge Viper Prototyp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569325" cy="642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b="1"/>
              <a:t>Dodge Viper RT/10 Concept 1989</a:t>
            </a:r>
            <a:endParaRPr lang="pt-BR" b="1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Thiago\Desktop\Walter P. Chrysler Museum\Pimp My Minnie V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569325" cy="642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CaixaDeTexto 4"/>
          <p:cNvSpPr txBox="1">
            <a:spLocks noChangeArrowheads="1"/>
          </p:cNvSpPr>
          <p:nvPr/>
        </p:nvSpPr>
        <p:spPr bwMode="auto">
          <a:xfrm>
            <a:off x="1076325" y="6508750"/>
            <a:ext cx="7272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b="1"/>
              <a:t>Dodge Caravan Pimp My Minnie Van</a:t>
            </a:r>
            <a:endParaRPr lang="pt-BR" b="1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os - Musée de Walter P. Chrysler .. 29 11 2017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Autos - Musée de Walter P. Chrysler .. 29 11 2017</Template>
  <TotalTime>9</TotalTime>
  <Words>262</Words>
  <Application>Microsoft Office PowerPoint</Application>
  <PresentationFormat>Presentación en pantalla (4:3)</PresentationFormat>
  <Paragraphs>54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4" baseType="lpstr">
      <vt:lpstr>Calibri</vt:lpstr>
      <vt:lpstr>Arial</vt:lpstr>
      <vt:lpstr>Autos - Musée de Walter P. Chrysler .. 29 11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2019-03-13T20:52:29Z</dcterms:created>
  <dcterms:modified xsi:type="dcterms:W3CDTF">2019-03-13T21:02:02Z</dcterms:modified>
</cp:coreProperties>
</file>