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30" r:id="rId75"/>
    <p:sldId id="329" r:id="rId76"/>
    <p:sldId id="331" r:id="rId77"/>
    <p:sldId id="332" r:id="rId78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3q0OLdUYPkNnKr1ficXNQ==" hashData="+8XkaZE8zkvrV6mefxaeEWbi2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1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ectangle à coins arrondis 10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1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2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4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82FEE-3286-4422-88FF-69709350B451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12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C0966E0-E153-48C0-B04E-589B1AECB0E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952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8972B-FEDD-4AA0-9D9C-83AAD18E354C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4A9D3-08C9-469D-B706-382CA1A29FB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480922"/>
      </p:ext>
    </p:extLst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ectangle à coins arrondis 10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1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2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4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18080-B178-425B-900C-B9B5B6BDF8FB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10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657EB-B16E-45F7-AABB-9560066B70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0594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38C53-6DC1-41B1-84D6-3010E23431C2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A6F0A-2771-46DE-8581-7626AB9F573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334848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FA033-F598-409E-A5A9-9EF37BD8F7FE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92A6C-FF0D-4E61-9FB1-B594C26A7E7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334450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9EE56-FF92-4D4C-82E4-3CB7E626C893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1813F-27EB-4BAD-95BB-C379AD5780A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47752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BB28E-7B2C-4927-99E9-9395C29FE52E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19E94-BE67-4D6A-AC2C-0508A8008E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709670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ectangle à coins arrondis 10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C95BB-3250-4E82-ACD3-02D9D816F612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8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29314-4554-45C7-AEC9-C3382D864B5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852699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1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8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70D92-B830-415D-8332-C34B093D1773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95F65F-BC3F-4F37-8BA4-357203F3567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615975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3B7F6-D948-4904-93B0-56BFDEDE2B8D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343D4-51D9-487B-A9F7-308897010E9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338248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127B5-49BD-4AEC-BD35-7399DB8CA3C1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9E89-4B0B-4651-A5BE-7D45D91ED6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74451"/>
      </p:ext>
    </p:extLst>
  </p:cSld>
  <p:clrMapOvr>
    <a:masterClrMapping/>
  </p:clrMapOvr>
  <p:transition spd="slow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698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9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5BD0C82-4658-4F63-BB74-52FDC7333211}" type="datetimeFigureOut">
              <a:rPr lang="fr-FR"/>
              <a:pPr>
                <a:defRPr/>
              </a:pPr>
              <a:t>01/09/2019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219C331F-D9E6-4CBA-BC3B-DF06365578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1" r:id="rId2"/>
    <p:sldLayoutId id="2147483699" r:id="rId3"/>
    <p:sldLayoutId id="2147483692" r:id="rId4"/>
    <p:sldLayoutId id="2147483693" r:id="rId5"/>
    <p:sldLayoutId id="2147483694" r:id="rId6"/>
    <p:sldLayoutId id="2147483695" r:id="rId7"/>
    <p:sldLayoutId id="2147483700" r:id="rId8"/>
    <p:sldLayoutId id="2147483701" r:id="rId9"/>
    <p:sldLayoutId id="2147483696" r:id="rId10"/>
    <p:sldLayoutId id="2147483697" r:id="rId11"/>
  </p:sldLayoutIdLst>
  <p:transition spd="slow" advTm="4000">
    <p:fad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grand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96975"/>
            <a:ext cx="7777163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827088" y="2924175"/>
            <a:ext cx="7772400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endParaRPr lang="fr-FR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611188" y="4652963"/>
            <a:ext cx="7921625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dirty="0" smtClean="0">
                <a:latin typeface="Perpetua" pitchFamily="18" charset="0"/>
              </a:rPr>
              <a:t>El diseñador y artista visual Gilbert </a:t>
            </a:r>
            <a:r>
              <a:rPr lang="es-ES" sz="2000" dirty="0" err="1" smtClean="0">
                <a:latin typeface="Perpetua" pitchFamily="18" charset="0"/>
              </a:rPr>
              <a:t>Legrand</a:t>
            </a:r>
            <a:r>
              <a:rPr lang="es-ES" sz="2000" dirty="0" smtClean="0">
                <a:latin typeface="Perpetua" pitchFamily="18" charset="0"/>
              </a:rPr>
              <a:t>, un graduado de las Artes Aplicadas de París en Artes Visuales y Diseño, es un gran artista que sabe cómo sorprendernos con humor al desviar varios objetos cotidianos, grifos, escobas, perchas, utensilios de cocina, </a:t>
            </a:r>
            <a:r>
              <a:rPr lang="es-ES" sz="2000" dirty="0" err="1" smtClean="0">
                <a:latin typeface="Perpetua" pitchFamily="18" charset="0"/>
              </a:rPr>
              <a:t>etc</a:t>
            </a:r>
            <a:r>
              <a:rPr lang="es-ES" sz="2000" dirty="0" smtClean="0">
                <a:latin typeface="Perpetua" pitchFamily="18" charset="0"/>
              </a:rPr>
              <a:t> ...</a:t>
            </a:r>
          </a:p>
          <a:p>
            <a:pPr eaLnBrk="1" hangingPunct="1"/>
            <a:r>
              <a:rPr lang="es-ES" sz="2000" dirty="0" smtClean="0">
                <a:latin typeface="Perpetua" pitchFamily="18" charset="0"/>
              </a:rPr>
              <a:t>Esculturas de personajes pintados llenos de humor y poesía.</a:t>
            </a:r>
            <a:endParaRPr lang="fr-FR" sz="2000" dirty="0">
              <a:latin typeface="Perpetu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98954" y="3068960"/>
            <a:ext cx="73725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 smtClean="0"/>
              <a:t>El arte de secuestrar objetos</a:t>
            </a:r>
            <a:endParaRPr lang="es-ES" sz="4400" dirty="0"/>
          </a:p>
        </p:txBody>
      </p:sp>
    </p:spTree>
  </p:cSld>
  <p:clrMapOvr>
    <a:masterClrMapping/>
  </p:clrMapOvr>
  <p:transition spd="slow" advTm="10000">
    <p:fade/>
    <p:sndAc>
      <p:stSnd loop="1">
        <p:snd r:embed="rId2" name="Vive la v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18-08-2012 12-09-0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77988"/>
            <a:ext cx="8353425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18-08-2012 12-09-5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8507412" cy="480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8-08-2012 12-10-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36613"/>
            <a:ext cx="844550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8-08-2012 12-10-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34963"/>
            <a:ext cx="7272338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18-08-2012 12-11-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6869112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8-08-2012 12-14-5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4663"/>
            <a:ext cx="6840537" cy="59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8-08-2012 12-15-5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93713"/>
            <a:ext cx="7561262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18-08-2012 12-16-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966788"/>
            <a:ext cx="75723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8-08-2012 12-17-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87388"/>
            <a:ext cx="6480175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8-08-2012 12-17-4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55600"/>
            <a:ext cx="5976938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18-08-2012 12-18-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332788" cy="572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8-08-2012 12-18-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7872413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8-08-2012 12-18-5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8" y="1492250"/>
            <a:ext cx="7642225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8-08-2012 12-19-1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5175"/>
            <a:ext cx="816610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8-08-2012 12-19-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03213"/>
            <a:ext cx="6719888" cy="607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18-08-2012 12-19-5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81013"/>
            <a:ext cx="6553200" cy="596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18-08-2012 12-20-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92150"/>
            <a:ext cx="71945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18-08-2012 12-20-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692150"/>
            <a:ext cx="6453188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18-08-2012 12-21-0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84175"/>
            <a:ext cx="6481763" cy="59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18-08-2012 12-21-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1114425"/>
            <a:ext cx="7534275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8-08-2012 12-21-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166813"/>
            <a:ext cx="7947025" cy="471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8-08-2012 12-22-1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15913"/>
            <a:ext cx="78486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18-08-2012 12-22-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661988"/>
            <a:ext cx="8164513" cy="550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18-08-2012 12-22-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101012" cy="364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18-08-2012 12-23-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549275"/>
            <a:ext cx="8132763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18-08-2012 12-23-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30200"/>
            <a:ext cx="6913562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18-08-2012 12-24-0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41438"/>
            <a:ext cx="8421688" cy="456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8-08-2012 12-24-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476250"/>
            <a:ext cx="7834313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18-08-2012 12-24-5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981075"/>
            <a:ext cx="809307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18-08-2012 12-25-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06425"/>
            <a:ext cx="6985000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18-08-2012 12-26-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55613"/>
            <a:ext cx="7848600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18-08-2012 12-26-5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309563"/>
            <a:ext cx="695007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18-08-2012 12-27-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613" y="360363"/>
            <a:ext cx="6142037" cy="59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18-08-2012 12-28-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407988"/>
            <a:ext cx="6611937" cy="590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18-08-2012 12-28-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76263"/>
            <a:ext cx="8353425" cy="570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18-08-2012 12-29-1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765175"/>
            <a:ext cx="8204200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18-08-2012 12-29-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22288"/>
            <a:ext cx="7704138" cy="586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18-08-2012 12-29-5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692150"/>
            <a:ext cx="783748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18-08-2012 12-30-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260350"/>
            <a:ext cx="7232650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18-08-2012 12-30-3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796925"/>
            <a:ext cx="8259763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 descr="18-08-2012 12-30-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38213"/>
            <a:ext cx="7467600" cy="498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18-08-2012 12-31-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692150"/>
            <a:ext cx="8404225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2" descr="18-08-2012 12-31-36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09575"/>
            <a:ext cx="6769100" cy="591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18-08-2012 12-31-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813" y="317500"/>
            <a:ext cx="7348537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18-08-2012 12-32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63675"/>
            <a:ext cx="8351838" cy="399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18-08-2012 12-32-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535863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18-08-2012 12-32-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479425"/>
            <a:ext cx="6416675" cy="597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18-08-2012 12-33-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3525"/>
            <a:ext cx="65532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18-08-2012 12-33-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549275"/>
            <a:ext cx="80994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18-08-2012 12-33-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298450"/>
            <a:ext cx="6732587" cy="622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18-08-2012 12-34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417513"/>
            <a:ext cx="7094538" cy="618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18-08-2012 12-34-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1125538"/>
            <a:ext cx="838200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18-08-2012 12-34-4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76238"/>
            <a:ext cx="7632700" cy="622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18-08-2012 12-35-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68300"/>
            <a:ext cx="7632700" cy="589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18-08-2012 12-35-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76454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18-08-2012 12-35-4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620713"/>
            <a:ext cx="8191500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18-08-2012 12-36-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2263"/>
            <a:ext cx="7632700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18-08-2012 12-36-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30350"/>
            <a:ext cx="8064500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18-08-2012 12-36-4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655638"/>
            <a:ext cx="7581900" cy="572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18-08-2012 12-37-0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598488"/>
            <a:ext cx="7894637" cy="585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18-08-2012 14-15-0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0" y="560388"/>
            <a:ext cx="6207125" cy="574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18-08-2012 14-15-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31800"/>
            <a:ext cx="5473700" cy="599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18-08-2012 14-16-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82625"/>
            <a:ext cx="8207375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18-08-2012 14-17-0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22288"/>
            <a:ext cx="7056438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18-08-2012 14-17-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549275"/>
            <a:ext cx="5940425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18-08-2012 14-17-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404813"/>
            <a:ext cx="6381750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18-08-2012 14-18-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549275"/>
            <a:ext cx="5956300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18-08-2012 14-18-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549275"/>
            <a:ext cx="5988050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18-08-2012 14-19-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563" y="488950"/>
            <a:ext cx="6559550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2" descr="18-08-2012 14-19-40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47738"/>
            <a:ext cx="5629275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18-08-2012 14-20-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663" y="620713"/>
            <a:ext cx="5832475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18-08-2012 14-21-0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765175"/>
            <a:ext cx="6116637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18-08-2012 14-20-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38263"/>
            <a:ext cx="7704138" cy="438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5219700" y="4724400"/>
            <a:ext cx="1652588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r-F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Fin</a:t>
            </a:r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6804025" y="5748338"/>
            <a:ext cx="2084388" cy="1109662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  <a:ea typeface="+mj-ea"/>
                <a:cs typeface="+mj-cs"/>
              </a:rPr>
              <a:t>Jean-Claude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827088" y="1628775"/>
            <a:ext cx="7777162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  <a:ea typeface="+mj-ea"/>
              <a:cs typeface="+mj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59632" y="2413338"/>
            <a:ext cx="6984776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Ilustración musical:</a:t>
            </a:r>
          </a:p>
          <a:p>
            <a:r>
              <a:rPr lang="es-ES" dirty="0" smtClean="0"/>
              <a:t>"Vive la vie", una versión instrumental de una canción de Henri Des.</a:t>
            </a:r>
            <a:endParaRPr lang="es-ES" dirty="0"/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'art du détournement d'objets - Jean Claude .. 14 05 2019 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L'art du détournement d'objets - Jean Claude .. 14 05 2019 </Template>
  <TotalTime>9</TotalTime>
  <Words>101</Words>
  <Application>Microsoft Office PowerPoint</Application>
  <PresentationFormat>Presentación en pantalla (4:3)</PresentationFormat>
  <Paragraphs>9</Paragraphs>
  <Slides>76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84" baseType="lpstr">
      <vt:lpstr>Arial</vt:lpstr>
      <vt:lpstr>Franklin Gothic Book</vt:lpstr>
      <vt:lpstr>Perpetua</vt:lpstr>
      <vt:lpstr>Wingdings 2</vt:lpstr>
      <vt:lpstr>Calibri</vt:lpstr>
      <vt:lpstr>Bradley Hand ITC</vt:lpstr>
      <vt:lpstr>L'art du détournement d'objets - Jean Claude .. 14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2019-09-01T14:57:36Z</dcterms:created>
  <dcterms:modified xsi:type="dcterms:W3CDTF">2019-09-01T15:07:19Z</dcterms:modified>
</cp:coreProperties>
</file>