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2" r:id="rId3"/>
    <p:sldId id="304" r:id="rId4"/>
    <p:sldId id="301" r:id="rId5"/>
    <p:sldId id="300" r:id="rId6"/>
    <p:sldId id="261" r:id="rId7"/>
    <p:sldId id="307" r:id="rId8"/>
    <p:sldId id="308" r:id="rId9"/>
    <p:sldId id="265" r:id="rId10"/>
    <p:sldId id="267" r:id="rId11"/>
    <p:sldId id="269" r:id="rId12"/>
    <p:sldId id="259" r:id="rId13"/>
    <p:sldId id="264" r:id="rId14"/>
    <p:sldId id="306" r:id="rId15"/>
    <p:sldId id="309" r:id="rId16"/>
    <p:sldId id="312" r:id="rId17"/>
    <p:sldId id="314" r:id="rId18"/>
    <p:sldId id="313" r:id="rId19"/>
    <p:sldId id="311" r:id="rId20"/>
    <p:sldId id="310" r:id="rId21"/>
    <p:sldId id="293" r:id="rId22"/>
    <p:sldId id="276" r:id="rId23"/>
    <p:sldId id="280" r:id="rId24"/>
    <p:sldId id="291" r:id="rId25"/>
    <p:sldId id="279" r:id="rId26"/>
    <p:sldId id="283" r:id="rId27"/>
    <p:sldId id="275" r:id="rId28"/>
    <p:sldId id="288" r:id="rId29"/>
    <p:sldId id="287" r:id="rId30"/>
    <p:sldId id="260" r:id="rId31"/>
    <p:sldId id="272" r:id="rId32"/>
    <p:sldId id="270" r:id="rId33"/>
    <p:sldId id="294" r:id="rId34"/>
    <p:sldId id="271" r:id="rId35"/>
    <p:sldId id="277" r:id="rId36"/>
    <p:sldId id="298" r:id="rId37"/>
    <p:sldId id="299" r:id="rId38"/>
    <p:sldId id="303" r:id="rId39"/>
    <p:sldId id="290" r:id="rId40"/>
    <p:sldId id="292" r:id="rId41"/>
    <p:sldId id="302" r:id="rId42"/>
    <p:sldId id="305" r:id="rId43"/>
    <p:sldId id="315" r:id="rId44"/>
  </p:sldIdLst>
  <p:sldSz cx="9144000" cy="6858000" type="screen4x3"/>
  <p:notesSz cx="6858000" cy="9144000"/>
  <p:defaultTextStyle>
    <a:defPPr>
      <a:defRPr lang="hu-HU"/>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KBDx/X8H+jDblifprmSx/w==" hashData="vH9PoYDRcr+xM+BQjKpCF4dBskdh0tQHmrd6T4UjVcuydtY0XDSG4O+rXVBMVAKTcC6gXv3c/XUA5MNRjX+l4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9696"/>
    <a:srgbClr val="777777"/>
    <a:srgbClr val="333333"/>
    <a:srgbClr val="B2B2B2"/>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7" autoAdjust="0"/>
    <p:restoredTop sz="94660"/>
  </p:normalViewPr>
  <p:slideViewPr>
    <p:cSldViewPr>
      <p:cViewPr varScale="1">
        <p:scale>
          <a:sx n="74" d="100"/>
          <a:sy n="74" d="100"/>
        </p:scale>
        <p:origin x="588"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hu-HU"/>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u-HU"/>
          </a:p>
        </p:txBody>
      </p:sp>
      <p:sp>
        <p:nvSpPr>
          <p:cNvPr id="4" name="Dátum helye 3"/>
          <p:cNvSpPr>
            <a:spLocks noGrp="1"/>
          </p:cNvSpPr>
          <p:nvPr>
            <p:ph type="dt" sz="half" idx="10"/>
          </p:nvPr>
        </p:nvSpPr>
        <p:spPr/>
        <p:txBody>
          <a:bodyPr/>
          <a:lstStyle>
            <a:lvl1pPr>
              <a:defRPr/>
            </a:lvl1pPr>
          </a:lstStyle>
          <a:p>
            <a:pPr>
              <a:defRPr/>
            </a:pPr>
            <a:fld id="{A61A8FCB-A4A5-4A41-AED7-C30C29BA8E2B}" type="datetimeFigureOut">
              <a:rPr lang="hu-HU"/>
              <a:pPr>
                <a:defRPr/>
              </a:pPr>
              <a:t>2013.03.15.</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fld id="{EAFFBA63-231D-4A08-9774-2E9EB2CF3AF2}" type="slidenum">
              <a:rPr lang="hu-HU"/>
              <a:pPr/>
              <a:t>‹Nº›</a:t>
            </a:fld>
            <a:endParaRPr lang="hu-HU"/>
          </a:p>
        </p:txBody>
      </p:sp>
    </p:spTree>
    <p:extLst>
      <p:ext uri="{BB962C8B-B14F-4D97-AF65-F5344CB8AC3E}">
        <p14:creationId xmlns:p14="http://schemas.microsoft.com/office/powerpoint/2010/main" val="2784036144"/>
      </p:ext>
    </p:extLst>
  </p:cSld>
  <p:clrMapOvr>
    <a:masterClrMapping/>
  </p:clrMapOvr>
  <p:transition>
    <p:cover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09975F70-ADE2-40B5-9105-460DECDDBE1B}" type="datetimeFigureOut">
              <a:rPr lang="hu-HU"/>
              <a:pPr>
                <a:defRPr/>
              </a:pPr>
              <a:t>2013.03.15.</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fld id="{064A6521-B1A4-47AD-8DDB-21CE510786D9}" type="slidenum">
              <a:rPr lang="hu-HU"/>
              <a:pPr/>
              <a:t>‹Nº›</a:t>
            </a:fld>
            <a:endParaRPr lang="hu-HU"/>
          </a:p>
        </p:txBody>
      </p:sp>
    </p:spTree>
    <p:extLst>
      <p:ext uri="{BB962C8B-B14F-4D97-AF65-F5344CB8AC3E}">
        <p14:creationId xmlns:p14="http://schemas.microsoft.com/office/powerpoint/2010/main" val="3645717408"/>
      </p:ext>
    </p:extLst>
  </p:cSld>
  <p:clrMapOvr>
    <a:masterClrMapping/>
  </p:clrMapOvr>
  <p:transition>
    <p:cover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átum helye 3"/>
          <p:cNvSpPr>
            <a:spLocks noGrp="1"/>
          </p:cNvSpPr>
          <p:nvPr>
            <p:ph type="dt" sz="half" idx="10"/>
          </p:nvPr>
        </p:nvSpPr>
        <p:spPr/>
        <p:txBody>
          <a:bodyPr/>
          <a:lstStyle>
            <a:lvl1pPr>
              <a:defRPr/>
            </a:lvl1pPr>
          </a:lstStyle>
          <a:p>
            <a:pPr>
              <a:defRPr/>
            </a:pPr>
            <a:fld id="{C7A7FAC2-EAA8-4131-8B9F-5122A4CA1834}" type="datetimeFigureOut">
              <a:rPr lang="hu-HU"/>
              <a:pPr>
                <a:defRPr/>
              </a:pPr>
              <a:t>2013.03.15.</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fld id="{16516FC0-907D-42FB-B8BD-F3475103FFB0}" type="slidenum">
              <a:rPr lang="hu-HU"/>
              <a:pPr/>
              <a:t>‹Nº›</a:t>
            </a:fld>
            <a:endParaRPr lang="hu-HU"/>
          </a:p>
        </p:txBody>
      </p:sp>
    </p:spTree>
    <p:extLst>
      <p:ext uri="{BB962C8B-B14F-4D97-AF65-F5344CB8AC3E}">
        <p14:creationId xmlns:p14="http://schemas.microsoft.com/office/powerpoint/2010/main" val="4217003729"/>
      </p:ext>
    </p:extLst>
  </p:cSld>
  <p:clrMapOvr>
    <a:masterClrMapping/>
  </p:clrMapOvr>
  <p:transition>
    <p:cover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Dátum helye 3"/>
          <p:cNvSpPr>
            <a:spLocks noGrp="1"/>
          </p:cNvSpPr>
          <p:nvPr>
            <p:ph type="dt" sz="half" idx="10"/>
          </p:nvPr>
        </p:nvSpPr>
        <p:spPr/>
        <p:txBody>
          <a:bodyPr/>
          <a:lstStyle>
            <a:lvl1pPr>
              <a:defRPr/>
            </a:lvl1pPr>
          </a:lstStyle>
          <a:p>
            <a:pPr>
              <a:defRPr/>
            </a:pPr>
            <a:fld id="{9967AC50-6722-403E-B253-675ED61213E7}" type="datetimeFigureOut">
              <a:rPr lang="hu-HU"/>
              <a:pPr>
                <a:defRPr/>
              </a:pPr>
              <a:t>2013.03.15.</a:t>
            </a:fld>
            <a:endParaRPr lang="hu-HU" dirty="0"/>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fld id="{E6EAEF95-C845-421F-BE04-180098E6D016}" type="slidenum">
              <a:rPr lang="hu-HU"/>
              <a:pPr/>
              <a:t>‹Nº›</a:t>
            </a:fld>
            <a:endParaRPr lang="hu-HU"/>
          </a:p>
        </p:txBody>
      </p:sp>
    </p:spTree>
    <p:extLst>
      <p:ext uri="{BB962C8B-B14F-4D97-AF65-F5344CB8AC3E}">
        <p14:creationId xmlns:p14="http://schemas.microsoft.com/office/powerpoint/2010/main" val="3904158913"/>
      </p:ext>
    </p:extLst>
  </p:cSld>
  <p:clrMapOvr>
    <a:masterClrMapping/>
  </p:clrMapOvr>
  <p:transition>
    <p:cover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7" name="Dátum helye 3"/>
          <p:cNvSpPr>
            <a:spLocks noGrp="1"/>
          </p:cNvSpPr>
          <p:nvPr>
            <p:ph type="dt" sz="half" idx="10"/>
          </p:nvPr>
        </p:nvSpPr>
        <p:spPr/>
        <p:txBody>
          <a:bodyPr/>
          <a:lstStyle>
            <a:lvl1pPr>
              <a:defRPr/>
            </a:lvl1pPr>
          </a:lstStyle>
          <a:p>
            <a:pPr>
              <a:defRPr/>
            </a:pPr>
            <a:fld id="{80152D92-00B2-448E-95BC-ECD99BAF532E}" type="datetimeFigureOut">
              <a:rPr lang="hu-HU"/>
              <a:pPr>
                <a:defRPr/>
              </a:pPr>
              <a:t>2013.03.15.</a:t>
            </a:fld>
            <a:endParaRPr lang="hu-HU" dirty="0"/>
          </a:p>
        </p:txBody>
      </p:sp>
      <p:sp>
        <p:nvSpPr>
          <p:cNvPr id="8" name="Élőláb helye 4"/>
          <p:cNvSpPr>
            <a:spLocks noGrp="1"/>
          </p:cNvSpPr>
          <p:nvPr>
            <p:ph type="ftr" sz="quarter" idx="11"/>
          </p:nvPr>
        </p:nvSpPr>
        <p:spPr/>
        <p:txBody>
          <a:bodyPr/>
          <a:lstStyle>
            <a:lvl1pPr>
              <a:defRPr/>
            </a:lvl1pPr>
          </a:lstStyle>
          <a:p>
            <a:pPr>
              <a:defRPr/>
            </a:pPr>
            <a:endParaRPr lang="hu-HU"/>
          </a:p>
        </p:txBody>
      </p:sp>
      <p:sp>
        <p:nvSpPr>
          <p:cNvPr id="9" name="Dia számának helye 5"/>
          <p:cNvSpPr>
            <a:spLocks noGrp="1"/>
          </p:cNvSpPr>
          <p:nvPr>
            <p:ph type="sldNum" sz="quarter" idx="12"/>
          </p:nvPr>
        </p:nvSpPr>
        <p:spPr/>
        <p:txBody>
          <a:bodyPr/>
          <a:lstStyle>
            <a:lvl1pPr>
              <a:defRPr/>
            </a:lvl1pPr>
          </a:lstStyle>
          <a:p>
            <a:fld id="{BEA89524-E253-4397-8EA0-F9436ABCB7D5}" type="slidenum">
              <a:rPr lang="hu-HU"/>
              <a:pPr/>
              <a:t>‹Nº›</a:t>
            </a:fld>
            <a:endParaRPr lang="hu-HU"/>
          </a:p>
        </p:txBody>
      </p:sp>
    </p:spTree>
    <p:extLst>
      <p:ext uri="{BB962C8B-B14F-4D97-AF65-F5344CB8AC3E}">
        <p14:creationId xmlns:p14="http://schemas.microsoft.com/office/powerpoint/2010/main" val="2076953785"/>
      </p:ext>
    </p:extLst>
  </p:cSld>
  <p:clrMapOvr>
    <a:masterClrMapping/>
  </p:clrMapOvr>
  <p:transition>
    <p:cover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Dátum helye 3"/>
          <p:cNvSpPr>
            <a:spLocks noGrp="1"/>
          </p:cNvSpPr>
          <p:nvPr>
            <p:ph type="dt" sz="half" idx="10"/>
          </p:nvPr>
        </p:nvSpPr>
        <p:spPr/>
        <p:txBody>
          <a:bodyPr/>
          <a:lstStyle>
            <a:lvl1pPr>
              <a:defRPr/>
            </a:lvl1pPr>
          </a:lstStyle>
          <a:p>
            <a:pPr>
              <a:defRPr/>
            </a:pPr>
            <a:fld id="{76005AA6-01B2-4BDF-84BD-13417FBA326C}" type="datetimeFigureOut">
              <a:rPr lang="hu-HU"/>
              <a:pPr>
                <a:defRPr/>
              </a:pPr>
              <a:t>2013.03.15.</a:t>
            </a:fld>
            <a:endParaRPr lang="hu-HU" dirty="0"/>
          </a:p>
        </p:txBody>
      </p:sp>
      <p:sp>
        <p:nvSpPr>
          <p:cNvPr id="4" name="Élőláb helye 4"/>
          <p:cNvSpPr>
            <a:spLocks noGrp="1"/>
          </p:cNvSpPr>
          <p:nvPr>
            <p:ph type="ftr" sz="quarter" idx="11"/>
          </p:nvPr>
        </p:nvSpPr>
        <p:spPr/>
        <p:txBody>
          <a:bodyPr/>
          <a:lstStyle>
            <a:lvl1pPr>
              <a:defRPr/>
            </a:lvl1pPr>
          </a:lstStyle>
          <a:p>
            <a:pPr>
              <a:defRPr/>
            </a:pPr>
            <a:endParaRPr lang="hu-HU"/>
          </a:p>
        </p:txBody>
      </p:sp>
      <p:sp>
        <p:nvSpPr>
          <p:cNvPr id="5" name="Dia számának helye 5"/>
          <p:cNvSpPr>
            <a:spLocks noGrp="1"/>
          </p:cNvSpPr>
          <p:nvPr>
            <p:ph type="sldNum" sz="quarter" idx="12"/>
          </p:nvPr>
        </p:nvSpPr>
        <p:spPr/>
        <p:txBody>
          <a:bodyPr/>
          <a:lstStyle>
            <a:lvl1pPr>
              <a:defRPr/>
            </a:lvl1pPr>
          </a:lstStyle>
          <a:p>
            <a:fld id="{ADBEEB4C-0B1D-49A2-AFC8-9AEE8E743593}" type="slidenum">
              <a:rPr lang="hu-HU"/>
              <a:pPr/>
              <a:t>‹Nº›</a:t>
            </a:fld>
            <a:endParaRPr lang="hu-HU"/>
          </a:p>
        </p:txBody>
      </p:sp>
    </p:spTree>
    <p:extLst>
      <p:ext uri="{BB962C8B-B14F-4D97-AF65-F5344CB8AC3E}">
        <p14:creationId xmlns:p14="http://schemas.microsoft.com/office/powerpoint/2010/main" val="440947180"/>
      </p:ext>
    </p:extLst>
  </p:cSld>
  <p:clrMapOvr>
    <a:masterClrMapping/>
  </p:clrMapOvr>
  <p:transition>
    <p:cover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3"/>
          <p:cNvSpPr>
            <a:spLocks noGrp="1"/>
          </p:cNvSpPr>
          <p:nvPr>
            <p:ph type="dt" sz="half" idx="10"/>
          </p:nvPr>
        </p:nvSpPr>
        <p:spPr/>
        <p:txBody>
          <a:bodyPr/>
          <a:lstStyle>
            <a:lvl1pPr>
              <a:defRPr/>
            </a:lvl1pPr>
          </a:lstStyle>
          <a:p>
            <a:pPr>
              <a:defRPr/>
            </a:pPr>
            <a:fld id="{74F6CA22-7AED-4F21-B76F-4B9023FE3284}" type="datetimeFigureOut">
              <a:rPr lang="hu-HU"/>
              <a:pPr>
                <a:defRPr/>
              </a:pPr>
              <a:t>2013.03.15.</a:t>
            </a:fld>
            <a:endParaRPr lang="hu-HU" dirty="0"/>
          </a:p>
        </p:txBody>
      </p:sp>
      <p:sp>
        <p:nvSpPr>
          <p:cNvPr id="3" name="Élőláb helye 4"/>
          <p:cNvSpPr>
            <a:spLocks noGrp="1"/>
          </p:cNvSpPr>
          <p:nvPr>
            <p:ph type="ftr" sz="quarter" idx="11"/>
          </p:nvPr>
        </p:nvSpPr>
        <p:spPr/>
        <p:txBody>
          <a:bodyPr/>
          <a:lstStyle>
            <a:lvl1pPr>
              <a:defRPr/>
            </a:lvl1pPr>
          </a:lstStyle>
          <a:p>
            <a:pPr>
              <a:defRPr/>
            </a:pPr>
            <a:endParaRPr lang="hu-HU"/>
          </a:p>
        </p:txBody>
      </p:sp>
      <p:sp>
        <p:nvSpPr>
          <p:cNvPr id="4" name="Dia számának helye 5"/>
          <p:cNvSpPr>
            <a:spLocks noGrp="1"/>
          </p:cNvSpPr>
          <p:nvPr>
            <p:ph type="sldNum" sz="quarter" idx="12"/>
          </p:nvPr>
        </p:nvSpPr>
        <p:spPr/>
        <p:txBody>
          <a:bodyPr/>
          <a:lstStyle>
            <a:lvl1pPr>
              <a:defRPr/>
            </a:lvl1pPr>
          </a:lstStyle>
          <a:p>
            <a:fld id="{15783E59-2120-4777-860F-E5BB9FA3523C}" type="slidenum">
              <a:rPr lang="hu-HU"/>
              <a:pPr/>
              <a:t>‹Nº›</a:t>
            </a:fld>
            <a:endParaRPr lang="hu-HU"/>
          </a:p>
        </p:txBody>
      </p:sp>
    </p:spTree>
    <p:extLst>
      <p:ext uri="{BB962C8B-B14F-4D97-AF65-F5344CB8AC3E}">
        <p14:creationId xmlns:p14="http://schemas.microsoft.com/office/powerpoint/2010/main" val="883746044"/>
      </p:ext>
    </p:extLst>
  </p:cSld>
  <p:clrMapOvr>
    <a:masterClrMapping/>
  </p:clrMapOvr>
  <p:transition>
    <p:cover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95C163C1-0638-4C13-84AE-72CB9310E064}" type="datetimeFigureOut">
              <a:rPr lang="hu-HU"/>
              <a:pPr>
                <a:defRPr/>
              </a:pPr>
              <a:t>2013.03.15.</a:t>
            </a:fld>
            <a:endParaRPr lang="hu-HU" dirty="0"/>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fld id="{8BF0B0B0-D722-4875-947A-A9601A673DA4}" type="slidenum">
              <a:rPr lang="hu-HU"/>
              <a:pPr/>
              <a:t>‹Nº›</a:t>
            </a:fld>
            <a:endParaRPr lang="hu-HU"/>
          </a:p>
        </p:txBody>
      </p:sp>
    </p:spTree>
    <p:extLst>
      <p:ext uri="{BB962C8B-B14F-4D97-AF65-F5344CB8AC3E}">
        <p14:creationId xmlns:p14="http://schemas.microsoft.com/office/powerpoint/2010/main" val="467512054"/>
      </p:ext>
    </p:extLst>
  </p:cSld>
  <p:clrMapOvr>
    <a:masterClrMapping/>
  </p:clrMapOvr>
  <p:transition>
    <p:cover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hu-HU"/>
          </a:p>
        </p:txBody>
      </p:sp>
      <p:sp>
        <p:nvSpPr>
          <p:cNvPr id="3" name="Kép hely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u-HU" noProof="0" dirty="0"/>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0DB18850-072C-4FC2-B9DB-445653AF42AB}" type="datetimeFigureOut">
              <a:rPr lang="hu-HU"/>
              <a:pPr>
                <a:defRPr/>
              </a:pPr>
              <a:t>2013.03.15.</a:t>
            </a:fld>
            <a:endParaRPr lang="hu-HU" dirty="0"/>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fld id="{F50E59A6-41CF-4AC0-8FE4-D7537FB2787A}" type="slidenum">
              <a:rPr lang="hu-HU"/>
              <a:pPr/>
              <a:t>‹Nº›</a:t>
            </a:fld>
            <a:endParaRPr lang="hu-HU"/>
          </a:p>
        </p:txBody>
      </p:sp>
    </p:spTree>
    <p:extLst>
      <p:ext uri="{BB962C8B-B14F-4D97-AF65-F5344CB8AC3E}">
        <p14:creationId xmlns:p14="http://schemas.microsoft.com/office/powerpoint/2010/main" val="1423083652"/>
      </p:ext>
    </p:extLst>
  </p:cSld>
  <p:clrMapOvr>
    <a:masterClrMapping/>
  </p:clrMapOvr>
  <p:transition>
    <p:cover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6CF2A077-C341-4FB6-B64D-E1E1294300B1}" type="datetimeFigureOut">
              <a:rPr lang="hu-HU"/>
              <a:pPr>
                <a:defRPr/>
              </a:pPr>
              <a:t>2013.03.15.</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fld id="{8CB9B01E-8DD1-49CC-976F-FE352DA1A76E}" type="slidenum">
              <a:rPr lang="hu-HU"/>
              <a:pPr/>
              <a:t>‹Nº›</a:t>
            </a:fld>
            <a:endParaRPr lang="hu-HU"/>
          </a:p>
        </p:txBody>
      </p:sp>
    </p:spTree>
    <p:extLst>
      <p:ext uri="{BB962C8B-B14F-4D97-AF65-F5344CB8AC3E}">
        <p14:creationId xmlns:p14="http://schemas.microsoft.com/office/powerpoint/2010/main" val="1888472250"/>
      </p:ext>
    </p:extLst>
  </p:cSld>
  <p:clrMapOvr>
    <a:masterClrMapping/>
  </p:clrMapOvr>
  <p:transition>
    <p:cover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85EDFD4C-6F23-4D1A-BEA5-234865488BE3}" type="datetimeFigureOut">
              <a:rPr lang="hu-HU"/>
              <a:pPr>
                <a:defRPr/>
              </a:pPr>
              <a:t>2013.03.15.</a:t>
            </a:fld>
            <a:endParaRPr lang="hu-HU" dirty="0"/>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fld id="{E814202F-642F-4F84-A465-307C38552FAD}" type="slidenum">
              <a:rPr lang="hu-HU"/>
              <a:pPr/>
              <a:t>‹Nº›</a:t>
            </a:fld>
            <a:endParaRPr lang="hu-HU"/>
          </a:p>
        </p:txBody>
      </p:sp>
    </p:spTree>
    <p:extLst>
      <p:ext uri="{BB962C8B-B14F-4D97-AF65-F5344CB8AC3E}">
        <p14:creationId xmlns:p14="http://schemas.microsoft.com/office/powerpoint/2010/main" val="3454671321"/>
      </p:ext>
    </p:extLst>
  </p:cSld>
  <p:clrMapOvr>
    <a:masterClrMapping/>
  </p:clrMapOvr>
  <p:transition>
    <p:cover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E6105630-10E7-4B97-A14D-0FD6D24E84E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439016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Szöveg hely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2A15C05-676B-4518-8B2C-159DA25898A1}" type="datetimeFigureOut">
              <a:rPr lang="hu-HU"/>
              <a:pPr>
                <a:defRPr/>
              </a:pPr>
              <a:t>2013.03.15.</a:t>
            </a:fld>
            <a:endParaRPr lang="hu-HU" dirty="0"/>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10D09D80-0374-4752-85CF-1283C591E580}" type="slidenum">
              <a:rPr lang="hu-HU"/>
              <a:pPr/>
              <a:t>‹Nº›</a:t>
            </a:fld>
            <a:endParaRPr lang="hu-H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advTm="5000">
    <p:cover dir="u"/>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5DF00B5-B2BB-4CE7-AB64-7449E2EA7F5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01436712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69696"/>
        </a:solidFill>
        <a:effectLst/>
      </p:bgPr>
    </p:bg>
    <p:spTree>
      <p:nvGrpSpPr>
        <p:cNvPr id="1" name=""/>
        <p:cNvGrpSpPr/>
        <p:nvPr/>
      </p:nvGrpSpPr>
      <p:grpSpPr>
        <a:xfrm>
          <a:off x="0" y="0"/>
          <a:ext cx="0" cy="0"/>
          <a:chOff x="0" y="0"/>
          <a:chExt cx="0" cy="0"/>
        </a:xfrm>
      </p:grpSpPr>
      <p:sp>
        <p:nvSpPr>
          <p:cNvPr id="2050" name="Text Box 7"/>
          <p:cNvSpPr txBox="1">
            <a:spLocks noChangeArrowheads="1"/>
          </p:cNvSpPr>
          <p:nvPr/>
        </p:nvSpPr>
        <p:spPr bwMode="auto">
          <a:xfrm>
            <a:off x="0" y="333375"/>
            <a:ext cx="9144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pt-BR" sz="5400" i="1">
                <a:solidFill>
                  <a:srgbClr val="FF7C80"/>
                </a:solidFill>
                <a:latin typeface="Times New Roman" panose="02020603050405020304" pitchFamily="18" charset="0"/>
                <a:cs typeface="Times New Roman" panose="02020603050405020304" pitchFamily="18" charset="0"/>
              </a:rPr>
              <a:t>El Arte de Gabriel Picart</a:t>
            </a:r>
          </a:p>
        </p:txBody>
      </p:sp>
      <p:pic>
        <p:nvPicPr>
          <p:cNvPr id="2051" name="Picture 8" descr="NOTA MUSICAL 03"/>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4284663" y="3933825"/>
            <a:ext cx="71437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9" descr="CLIQUE 04"/>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4427538" y="5589588"/>
            <a:ext cx="3524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10"/>
          <p:cNvSpPr txBox="1">
            <a:spLocks noChangeArrowheads="1"/>
          </p:cNvSpPr>
          <p:nvPr/>
        </p:nvSpPr>
        <p:spPr bwMode="auto">
          <a:xfrm>
            <a:off x="395288" y="1268413"/>
            <a:ext cx="8424862"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s-ES" sz="2400">
                <a:solidFill>
                  <a:schemeClr val="bg1"/>
                </a:solidFill>
              </a:rPr>
              <a:t>El pintor español Gabriel Picart nació en Barcelona. La atracción de las obras de Picart es la delicadeza de su técnica. Sus obras se encuentran en exposición permanente en algunas de las galerías más reconocidas en los EE.UU., y han atraído la atención de los críticos y coleccionistas más notables. Además de pintar paisajes urbanos y naturalezas muertas, Picart piensa que la figura humana es el sumun del arte en la pintura, y una  obligación para cualquier artista dispuesto a superarse.</a:t>
            </a:r>
            <a:endParaRPr lang="pt-BR" sz="2400">
              <a:solidFill>
                <a:schemeClr val="bg1"/>
              </a:solidFill>
            </a:endParaRPr>
          </a:p>
        </p:txBody>
      </p:sp>
    </p:spTree>
  </p:cSld>
  <p:clrMapOvr>
    <a:masterClrMapping/>
  </p:clrMapOvr>
  <p:transition spd="med" advTm="30000">
    <p:cover dir="u"/>
    <p:sndAc>
      <p:stSnd loop="1">
        <p:snd r:embed="rId2" name="Granada - Bacca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Kép 1" descr="12-eve.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50825" y="144463"/>
            <a:ext cx="8831263" cy="671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Kép 1" descr="40242172_1235645970_04gallerytenderness.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42888" y="195263"/>
            <a:ext cx="8650287"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Kép 1" descr="40242168_1235646062_04galleryabanico.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42888" y="195263"/>
            <a:ext cx="8650287"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Kép 1" descr="12-coronation.jpg"/>
          <p:cNvPicPr>
            <a:picLocks noChangeAspect="1"/>
          </p:cNvPicPr>
          <p:nvPr/>
        </p:nvPicPr>
        <p:blipFill>
          <a:blip r:embed="rId2">
            <a:lum bright="-10000" contrast="20000"/>
            <a:extLst>
              <a:ext uri="{28A0092B-C50C-407E-A947-70E740481C1C}">
                <a14:useLocalDpi xmlns:a14="http://schemas.microsoft.com/office/drawing/2010/main"/>
              </a:ext>
            </a:extLst>
          </a:blip>
          <a:srcRect/>
          <a:stretch>
            <a:fillRect/>
          </a:stretch>
        </p:blipFill>
        <p:spPr bwMode="auto">
          <a:xfrm>
            <a:off x="217488" y="214313"/>
            <a:ext cx="8709025" cy="642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Kép 2" descr="94660cc394a5.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1187450" y="0"/>
            <a:ext cx="6769100" cy="670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Kép 1" descr="12-figueras.jpg"/>
          <p:cNvPicPr>
            <a:picLocks noChangeAspect="1"/>
          </p:cNvPicPr>
          <p:nvPr/>
        </p:nvPicPr>
        <p:blipFill>
          <a:blip r:embed="rId2">
            <a:lum bright="-10000" contrast="10000"/>
            <a:extLst>
              <a:ext uri="{28A0092B-C50C-407E-A947-70E740481C1C}">
                <a14:useLocalDpi xmlns:a14="http://schemas.microsoft.com/office/drawing/2010/main"/>
              </a:ext>
            </a:extLst>
          </a:blip>
          <a:srcRect/>
          <a:stretch>
            <a:fillRect/>
          </a:stretch>
        </p:blipFill>
        <p:spPr bwMode="auto">
          <a:xfrm>
            <a:off x="1187450" y="0"/>
            <a:ext cx="6756400" cy="672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Kép 1" descr="12-grill.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152400" y="225425"/>
            <a:ext cx="8839200" cy="640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Kép 1" descr="12-lionesa.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171450" y="193675"/>
            <a:ext cx="8801100" cy="647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Kép 1" descr="12-redboat.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73025" y="225425"/>
            <a:ext cx="8997950" cy="640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Kép 1" descr="12-birraria.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287338" y="600075"/>
            <a:ext cx="8569325"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Kép 1" descr="12-gondola.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111125" y="685800"/>
            <a:ext cx="89217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Kép 1" descr="12-autunno.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0" y="836613"/>
            <a:ext cx="902652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Kép 1" descr="15-coronationdet.jpg"/>
          <p:cNvPicPr>
            <a:picLocks noChangeAspect="1"/>
          </p:cNvPicPr>
          <p:nvPr/>
        </p:nvPicPr>
        <p:blipFill>
          <a:blip r:embed="rId2">
            <a:lum bright="-10000" contrast="10000"/>
            <a:extLst>
              <a:ext uri="{28A0092B-C50C-407E-A947-70E740481C1C}">
                <a14:useLocalDpi xmlns:a14="http://schemas.microsoft.com/office/drawing/2010/main"/>
              </a:ext>
            </a:extLst>
          </a:blip>
          <a:srcRect/>
          <a:stretch>
            <a:fillRect/>
          </a:stretch>
        </p:blipFill>
        <p:spPr bwMode="auto">
          <a:xfrm>
            <a:off x="395288" y="188913"/>
            <a:ext cx="8353425"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Kép 1" descr="12-joy.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50825" y="188913"/>
            <a:ext cx="8693150" cy="648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Kép 1" descr="15-joydet.jpg"/>
          <p:cNvPicPr>
            <a:picLocks noChangeAspect="1"/>
          </p:cNvPicPr>
          <p:nvPr/>
        </p:nvPicPr>
        <p:blipFill>
          <a:blip r:embed="rId2">
            <a:lum bright="-10000" contrast="10000"/>
            <a:extLst>
              <a:ext uri="{28A0092B-C50C-407E-A947-70E740481C1C}">
                <a14:useLocalDpi xmlns:a14="http://schemas.microsoft.com/office/drawing/2010/main"/>
              </a:ext>
            </a:extLst>
          </a:blip>
          <a:srcRect/>
          <a:stretch>
            <a:fillRect/>
          </a:stretch>
        </p:blipFill>
        <p:spPr bwMode="auto">
          <a:xfrm>
            <a:off x="395288" y="188913"/>
            <a:ext cx="8353425"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Kép 1" descr="14-cupidodet.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395288" y="188913"/>
            <a:ext cx="8353425"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Kép 1" descr="14-queen.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50825" y="0"/>
            <a:ext cx="8642350" cy="660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Kép 1" descr="14-icarus.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250825" y="0"/>
            <a:ext cx="8675688"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Kép 1" descr="38704052_Gabriel_Picart_6_ak.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50825" y="620713"/>
            <a:ext cx="86074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Kép 1" descr="14-outdoor.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15900" y="639763"/>
            <a:ext cx="87122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Kép 1" descr="14-star.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141288" y="858838"/>
            <a:ext cx="8823325" cy="516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Kép 1" descr="30889236_Gabriel_Picart_4_ak.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222250" y="854075"/>
            <a:ext cx="8699500" cy="514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Kép 1" descr="14-quietness.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0" y="1125538"/>
            <a:ext cx="9144000"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Kép 1" descr="15-brclose.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390525" y="188913"/>
            <a:ext cx="8362950" cy="648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Kép 1" descr="14-mariedet.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395288" y="192088"/>
            <a:ext cx="8353425"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Kép 1" descr="15-penelopedet.jpg"/>
          <p:cNvPicPr>
            <a:picLocks noChangeAspect="1"/>
          </p:cNvPicPr>
          <p:nvPr/>
        </p:nvPicPr>
        <p:blipFill>
          <a:blip r:embed="rId2">
            <a:lum contrast="20000"/>
            <a:extLst>
              <a:ext uri="{28A0092B-C50C-407E-A947-70E740481C1C}">
                <a14:useLocalDpi xmlns:a14="http://schemas.microsoft.com/office/drawing/2010/main"/>
              </a:ext>
            </a:extLst>
          </a:blip>
          <a:srcRect/>
          <a:stretch>
            <a:fillRect/>
          </a:stretch>
        </p:blipFill>
        <p:spPr bwMode="auto">
          <a:xfrm>
            <a:off x="395288" y="192088"/>
            <a:ext cx="8353425"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Kép 1" descr="15-oxymorondet.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395288" y="192088"/>
            <a:ext cx="8353425" cy="647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Kép 1" descr="12-cavallerbw.jp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1187450" y="44450"/>
            <a:ext cx="6769100" cy="676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Kép 1" descr="14-cavaller.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1187450" y="44450"/>
            <a:ext cx="6769100" cy="676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Kép 1" descr="12-shawls.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1185863" y="190500"/>
            <a:ext cx="6772275"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Kép 1" descr="40242162_1235646212_04gallerykymono.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0" y="333375"/>
            <a:ext cx="4549775" cy="623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Kép 1" descr="40242162_1235646212_04gallerykymono.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4594225" y="333375"/>
            <a:ext cx="4549775" cy="623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Kép 1" descr="14-byobu.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0" y="360363"/>
            <a:ext cx="456565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Kép 1" descr="14-byobu.jpg"/>
          <p:cNvPicPr>
            <a:picLocks noChangeAspect="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4643438" y="360363"/>
            <a:ext cx="4500562"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Kép 1" descr="14-penelope.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0" y="431800"/>
            <a:ext cx="4525963"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Kép 1" descr="14-penelope.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4618038" y="431800"/>
            <a:ext cx="4525962"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Kép 1" descr="april-08.jpg"/>
          <p:cNvPicPr>
            <a:picLocks noChangeAspect="1"/>
          </p:cNvPicPr>
          <p:nvPr/>
        </p:nvPicPr>
        <p:blipFill>
          <a:blip r:embed="rId2" cstate="email">
            <a:lum contrast="20000"/>
            <a:extLst>
              <a:ext uri="{28A0092B-C50C-407E-A947-70E740481C1C}">
                <a14:useLocalDpi xmlns:a14="http://schemas.microsoft.com/office/drawing/2010/main"/>
              </a:ext>
            </a:extLst>
          </a:blip>
          <a:srcRect/>
          <a:stretch>
            <a:fillRect/>
          </a:stretch>
        </p:blipFill>
        <p:spPr bwMode="auto">
          <a:xfrm>
            <a:off x="0" y="431800"/>
            <a:ext cx="4500563"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Kép 1" descr="april-08.jpg"/>
          <p:cNvPicPr>
            <a:picLocks noChangeAspect="1"/>
          </p:cNvPicPr>
          <p:nvPr/>
        </p:nvPicPr>
        <p:blipFill>
          <a:blip r:embed="rId2" cstate="email">
            <a:lum contrast="20000"/>
            <a:extLst>
              <a:ext uri="{28A0092B-C50C-407E-A947-70E740481C1C}">
                <a14:useLocalDpi xmlns:a14="http://schemas.microsoft.com/office/drawing/2010/main"/>
              </a:ext>
            </a:extLst>
          </a:blip>
          <a:srcRect/>
          <a:stretch>
            <a:fillRect/>
          </a:stretch>
        </p:blipFill>
        <p:spPr bwMode="auto">
          <a:xfrm>
            <a:off x="4643438" y="431800"/>
            <a:ext cx="4500562"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Kép 1" descr="GP284OldShawl_LG.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684213" y="0"/>
            <a:ext cx="33956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Kép 1" descr="GP284OldShawl_LG.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5003800" y="0"/>
            <a:ext cx="33956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Kép 1" descr="08-MarieAntoinette.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733425" y="0"/>
            <a:ext cx="34067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Kép 1" descr="08-MarieAntoinette.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5003800" y="0"/>
            <a:ext cx="34067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Kép 1" descr="29008121_Gabriel_Picart.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752475" y="0"/>
            <a:ext cx="3314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Kép 1" descr="29008121_Gabriel_Picart.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5073650" y="0"/>
            <a:ext cx="3314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Kép 1" descr="37873813_Gabriel_Picart.jpg"/>
          <p:cNvPicPr>
            <a:picLocks noChangeAspect="1"/>
          </p:cNvPicPr>
          <p:nvPr/>
        </p:nvPicPr>
        <p:blipFill>
          <a:blip r:embed="rId2" cstate="email">
            <a:lum contrast="20000"/>
            <a:extLst>
              <a:ext uri="{28A0092B-C50C-407E-A947-70E740481C1C}">
                <a14:useLocalDpi xmlns:a14="http://schemas.microsoft.com/office/drawing/2010/main"/>
              </a:ext>
            </a:extLst>
          </a:blip>
          <a:srcRect/>
          <a:stretch>
            <a:fillRect/>
          </a:stretch>
        </p:blipFill>
        <p:spPr bwMode="auto">
          <a:xfrm>
            <a:off x="706438" y="0"/>
            <a:ext cx="33607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Kép 1" descr="37873813_Gabriel_Picart.jpg"/>
          <p:cNvPicPr>
            <a:picLocks noChangeAspect="1"/>
          </p:cNvPicPr>
          <p:nvPr/>
        </p:nvPicPr>
        <p:blipFill>
          <a:blip r:embed="rId2" cstate="email">
            <a:lum contrast="20000"/>
            <a:extLst>
              <a:ext uri="{28A0092B-C50C-407E-A947-70E740481C1C}">
                <a14:useLocalDpi xmlns:a14="http://schemas.microsoft.com/office/drawing/2010/main"/>
              </a:ext>
            </a:extLst>
          </a:blip>
          <a:srcRect/>
          <a:stretch>
            <a:fillRect/>
          </a:stretch>
        </p:blipFill>
        <p:spPr bwMode="auto">
          <a:xfrm>
            <a:off x="5076825" y="0"/>
            <a:ext cx="33607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Kép 3" descr="06-redoverblack.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793750" y="0"/>
            <a:ext cx="32734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7" name="Kép 3" descr="06-redoverblack.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5076825" y="0"/>
            <a:ext cx="32734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Kép 1" descr="14-walk.jpg"/>
          <p:cNvPicPr>
            <a:picLocks noChangeAspect="1"/>
          </p:cNvPicPr>
          <p:nvPr/>
        </p:nvPicPr>
        <p:blipFill>
          <a:blip r:embed="rId2">
            <a:lum contrast="10000"/>
            <a:extLst>
              <a:ext uri="{28A0092B-C50C-407E-A947-70E740481C1C}">
                <a14:useLocalDpi xmlns:a14="http://schemas.microsoft.com/office/drawing/2010/main"/>
              </a:ext>
            </a:extLst>
          </a:blip>
          <a:srcRect/>
          <a:stretch>
            <a:fillRect/>
          </a:stretch>
        </p:blipFill>
        <p:spPr bwMode="auto">
          <a:xfrm>
            <a:off x="0" y="0"/>
            <a:ext cx="9144000" cy="630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Text Box 5"/>
          <p:cNvSpPr txBox="1">
            <a:spLocks noChangeArrowheads="1"/>
          </p:cNvSpPr>
          <p:nvPr/>
        </p:nvSpPr>
        <p:spPr bwMode="auto">
          <a:xfrm>
            <a:off x="0" y="6237288"/>
            <a:ext cx="9144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pt-BR" sz="4000" b="1">
                <a:solidFill>
                  <a:srgbClr val="FF0000"/>
                </a:solidFill>
              </a:rPr>
              <a:t>JD</a:t>
            </a:r>
          </a:p>
        </p:txBody>
      </p:sp>
    </p:spTree>
  </p:cSld>
  <p:clrMapOvr>
    <a:masterClrMapping/>
  </p:clrMapOvr>
  <p:transition>
    <p:cover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email">
            <a:extLst>
              <a:ext uri="{28A0092B-C50C-407E-A947-70E740481C1C}">
                <a14:useLocalDpi xmlns:a14="http://schemas.microsoft.com/office/drawing/2010/main"/>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intor Gabriel Picar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EL ARTE DE GABRIEL PICART</Template>
  <TotalTime>0</TotalTime>
  <Words>154</Words>
  <Application>Microsoft Office PowerPoint</Application>
  <PresentationFormat>Presentación en pantalla (4:3)</PresentationFormat>
  <Paragraphs>31</Paragraphs>
  <Slides>42</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42</vt:i4>
      </vt:variant>
    </vt:vector>
  </HeadingPairs>
  <TitlesOfParts>
    <vt:vector size="47" baseType="lpstr">
      <vt:lpstr>Arial</vt:lpstr>
      <vt:lpstr>Calibri</vt:lpstr>
      <vt:lpstr>Times New Roman</vt:lpstr>
      <vt:lpstr>Pintor Gabriel Picart</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2013-03-15T00:21:43Z</dcterms:created>
  <dcterms:modified xsi:type="dcterms:W3CDTF">2013-03-15T00:26:37Z</dcterms:modified>
</cp:coreProperties>
</file>