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85" r:id="rId2"/>
  </p:sldMasterIdLst>
  <p:notesMasterIdLst>
    <p:notesMasterId r:id="rId2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Nx5Ylt2V4Q5OToVYOZ5+w==" hashData="qlzxobqs5AdILTPzg1X0yPTD3b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418F15"/>
    <a:srgbClr val="FF3300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0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F5B96E6-2258-417E-BC90-D4D918C974D4}" type="datetimeFigureOut">
              <a:rPr lang="pt-PT"/>
              <a:pPr>
                <a:defRPr/>
              </a:pPr>
              <a:t>06-02-2021</a:t>
            </a:fld>
            <a:endParaRPr lang="pt-P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pt-PT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1FFC980-9764-4F8B-81B7-D7C3455E1064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287494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78AF957-4D8E-48CC-A9F8-33B92587A33E}" type="slidenum">
              <a:rPr lang="pt-PT" sz="1200" smtClean="0"/>
              <a:pPr eaLnBrk="1" hangingPunct="1"/>
              <a:t>1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C1E099D-BED5-46B3-9DBB-B1D42DFB8B15}" type="slidenum">
              <a:rPr lang="pt-PT" sz="1200" smtClean="0"/>
              <a:pPr eaLnBrk="1" hangingPunct="1"/>
              <a:t>2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1D1B600-F472-434E-9D72-E55F29DF0969}" type="slidenum">
              <a:rPr lang="pt-PT" sz="1200" smtClean="0"/>
              <a:pPr eaLnBrk="1" hangingPunct="1"/>
              <a:t>3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9F28E08-F2AA-451F-B7E1-4CCD99AEDCBE}" type="slidenum">
              <a:rPr lang="pt-PT" sz="1200" smtClean="0"/>
              <a:pPr eaLnBrk="1" hangingPunct="1"/>
              <a:t>4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4B598A8-FF0D-4F92-99AA-C5317975CB27}" type="slidenum">
              <a:rPr lang="pt-PT" sz="1200" smtClean="0"/>
              <a:pPr eaLnBrk="1" hangingPunct="1"/>
              <a:t>5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7F4B7F5-0F71-4724-B8BD-45FD484B570F}" type="slidenum">
              <a:rPr lang="pt-PT" sz="1200" smtClean="0"/>
              <a:pPr eaLnBrk="1" hangingPunct="1"/>
              <a:t>6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E4DCDF4-FA36-47FF-B005-6255F58CEC5C}" type="slidenum">
              <a:rPr lang="pt-PT" sz="1200" smtClean="0"/>
              <a:pPr eaLnBrk="1" hangingPunct="1"/>
              <a:t>7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9420AC6-583E-4095-8CFD-EA20FB7E626B}" type="slidenum">
              <a:rPr lang="pt-PT" sz="1200" smtClean="0"/>
              <a:pPr eaLnBrk="1" hangingPunct="1"/>
              <a:t>8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E5CB519-4693-4FE9-BA58-35527FA44A04}" type="slidenum">
              <a:rPr lang="pt-PT" sz="1200" smtClean="0"/>
              <a:pPr eaLnBrk="1" hangingPunct="1"/>
              <a:t>9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9899F10-B29C-40B4-93FA-D25F5E033D1C}" type="slidenum">
              <a:rPr lang="pt-PT" sz="1200" smtClean="0"/>
              <a:pPr eaLnBrk="1" hangingPunct="1"/>
              <a:t>10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E6EC8E9-ACBE-457A-A79B-AEB07A3179C4}" type="slidenum">
              <a:rPr lang="pt-PT" sz="1200" smtClean="0"/>
              <a:pPr eaLnBrk="1" hangingPunct="1"/>
              <a:t>11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4AA5057-4FC7-4910-99A1-210468C3C42C}" type="slidenum">
              <a:rPr lang="pt-PT" sz="1200" smtClean="0"/>
              <a:pPr eaLnBrk="1" hangingPunct="1"/>
              <a:t>12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5683681-3644-4E9E-8A27-CB01908E239D}" type="slidenum">
              <a:rPr lang="pt-PT" sz="1200" smtClean="0"/>
              <a:pPr eaLnBrk="1" hangingPunct="1"/>
              <a:t>13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16D590D-179C-48EC-9C7B-E310FD17F7F9}" type="slidenum">
              <a:rPr lang="pt-PT" sz="1200" smtClean="0"/>
              <a:pPr eaLnBrk="1" hangingPunct="1"/>
              <a:t>14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D165E0F-BD48-462A-8BD3-63D031C35681}" type="slidenum">
              <a:rPr lang="pt-PT" sz="1200" smtClean="0"/>
              <a:pPr eaLnBrk="1" hangingPunct="1"/>
              <a:t>15</a:t>
            </a:fld>
            <a:endParaRPr lang="pt-PT" sz="120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6ED35F3-03A1-43E6-9919-C6A66627C1D6}" type="slidenum">
              <a:rPr lang="pt-PT" sz="1200" smtClean="0"/>
              <a:pPr eaLnBrk="1" hangingPunct="1"/>
              <a:t>16</a:t>
            </a:fld>
            <a:endParaRPr lang="pt-PT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hidden">
          <a:xfrm>
            <a:off x="228600" y="3200400"/>
            <a:ext cx="8763000" cy="1341438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5" name="Picture 3" descr="ANABNR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00" t="-1314" r="-2" b="-36961"/>
          <a:stretch>
            <a:fillRect/>
          </a:stretch>
        </p:blipFill>
        <p:spPr bwMode="auto">
          <a:xfrm>
            <a:off x="533400" y="3200400"/>
            <a:ext cx="8458200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/>
        </p:nvSpPr>
        <p:spPr bwMode="hidden">
          <a:xfrm>
            <a:off x="795338" y="2895600"/>
            <a:ext cx="304800" cy="990600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19812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BR"/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038350" y="4351338"/>
            <a:ext cx="6400800" cy="1371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pt-BR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324600"/>
            <a:ext cx="1905000" cy="457200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3BDE70FE-CBC1-4DB0-8CBF-12C4C0263A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024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95E52-70CE-4FB7-AC25-7149841F7172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1955128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18D5DD-0D08-42BC-8760-E98AF3E30CFE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1940561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18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10185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DAD59-1EA3-421B-AD4C-C441AF5705F0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2794974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BD3CF2-0D20-4813-802C-32ACD9922BEE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1706744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737851-069F-429A-B1E4-9B55A0021809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4283335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113B5-1900-4105-AA51-790968A09C0A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641992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9738A-1C52-4B0B-8797-1E2282E050F9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2121643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109AE-3661-451C-B91E-A8DFC0FED73C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974701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37DD0-D149-4D47-AD28-D1B68A1A670A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1800145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100" y="838200"/>
            <a:ext cx="1943100" cy="53784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838200"/>
            <a:ext cx="5676900" cy="53784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8006F-C846-4314-AEB2-9237C95D697F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</p:spTree>
    <p:extLst>
      <p:ext uri="{BB962C8B-B14F-4D97-AF65-F5344CB8AC3E}">
        <p14:creationId xmlns:p14="http://schemas.microsoft.com/office/powerpoint/2010/main" val="15919497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305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hidden">
          <a:xfrm>
            <a:off x="152400" y="0"/>
            <a:ext cx="1447800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hidden">
          <a:xfrm>
            <a:off x="1676400" y="0"/>
            <a:ext cx="7467600" cy="12192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340" name="Rectangle 4" descr="Stationery"/>
          <p:cNvSpPr>
            <a:spLocks noChangeArrowheads="1"/>
          </p:cNvSpPr>
          <p:nvPr/>
        </p:nvSpPr>
        <p:spPr bwMode="auto">
          <a:xfrm>
            <a:off x="457200" y="0"/>
            <a:ext cx="1219200" cy="762000"/>
          </a:xfrm>
          <a:prstGeom prst="rect">
            <a:avLst/>
          </a:prstGeom>
          <a:blipFill dpi="0" rotWithShape="0">
            <a:blip r:embed="rId1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341" name="Rectangle 5" descr="Stationery"/>
          <p:cNvSpPr>
            <a:spLocks noChangeArrowheads="1"/>
          </p:cNvSpPr>
          <p:nvPr/>
        </p:nvSpPr>
        <p:spPr bwMode="auto">
          <a:xfrm>
            <a:off x="0" y="0"/>
            <a:ext cx="457200" cy="6858000"/>
          </a:xfrm>
          <a:prstGeom prst="rect">
            <a:avLst/>
          </a:prstGeom>
          <a:blipFill dpi="0" rotWithShape="0">
            <a:blip r:embed="rId1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838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34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pic>
        <p:nvPicPr>
          <p:cNvPr id="1033" name="Picture 9" descr="anabnr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0"/>
            <a:ext cx="7915275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6" name="Rectangle 10"/>
          <p:cNvSpPr>
            <a:spLocks noChangeArrowheads="1"/>
          </p:cNvSpPr>
          <p:nvPr/>
        </p:nvSpPr>
        <p:spPr bwMode="auto">
          <a:xfrm>
            <a:off x="304800" y="457200"/>
            <a:ext cx="2514600" cy="304800"/>
          </a:xfrm>
          <a:prstGeom prst="rect">
            <a:avLst/>
          </a:prstGeom>
          <a:solidFill>
            <a:schemeClr val="accent2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34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42F9AAB3-AEBE-4F7B-B2D0-7264E0E8CACC}" type="slidenum">
              <a:rPr lang="pt-BR"/>
              <a:pPr>
                <a:defRPr/>
              </a:pPr>
              <a:t>‹Nº›</a:t>
            </a:fld>
            <a:endParaRPr lang="pt-BR" sz="1400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210185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457200" indent="-457200" algn="l" rtl="0" eaLnBrk="1" fontAlgn="base" hangingPunct="1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1027113" indent="-45561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370013" indent="-228600" algn="l" rtl="0" eaLnBrk="1" fontAlgn="base" hangingPunct="1">
        <a:spcBef>
          <a:spcPct val="20000"/>
        </a:spcBef>
        <a:spcAft>
          <a:spcPct val="0"/>
        </a:spcAft>
        <a:buClr>
          <a:srgbClr val="666699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712913" indent="-228600" algn="l" rtl="0" eaLnBrk="1" fontAlgn="base" hangingPunct="1">
        <a:spcBef>
          <a:spcPct val="20000"/>
        </a:spcBef>
        <a:spcAft>
          <a:spcPct val="0"/>
        </a:spcAft>
        <a:buSzPct val="6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928688" y="0"/>
            <a:ext cx="7429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dirty="0" smtClean="0"/>
              <a:t>El árbol misterioso del parque Limpopo en Mozambique</a:t>
            </a:r>
            <a:endParaRPr lang="pt-PT" dirty="0"/>
          </a:p>
        </p:txBody>
      </p:sp>
      <p:pic>
        <p:nvPicPr>
          <p:cNvPr id="3075" name="Picture 5" descr="pic077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452563"/>
            <a:ext cx="80010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3"/>
          <p:cNvSpPr>
            <a:spLocks noChangeArrowheads="1"/>
          </p:cNvSpPr>
          <p:nvPr/>
        </p:nvSpPr>
        <p:spPr bwMode="auto">
          <a:xfrm>
            <a:off x="762000" y="476250"/>
            <a:ext cx="791368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kumimoji="0" lang="es-ES" sz="2000" dirty="0" smtClean="0"/>
              <a:t>¡¡¡Un auténtico árbol de Noé !!! El misterio es quién lo esculpió y cuándo, pero es una verdadera obra de arte.</a:t>
            </a:r>
          </a:p>
          <a:p>
            <a:endParaRPr kumimoji="0" lang="es-ES" sz="2000" dirty="0" smtClean="0"/>
          </a:p>
        </p:txBody>
      </p:sp>
    </p:spTree>
  </p:cSld>
  <p:clrMapOvr>
    <a:masterClrMapping/>
  </p:clrMapOvr>
  <p:transition>
    <p:sndAc>
      <p:stSnd loop="1">
        <p:snd r:embed="rId3" name="Imagi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pic106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9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pic1587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44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pic168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48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pic176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pic055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8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pic071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8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pic095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38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pic110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8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pic114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600200"/>
            <a:ext cx="54864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4" descr="pic187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8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pic213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3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pic2423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3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pic2644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32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pic294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81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pic302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1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pic114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465"/>
            <a:ext cx="9144000" cy="6874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kumimoji="0"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zambique - L'arbre mystérieux .. 08 09 2011">
  <a:themeElements>
    <a:clrScheme name="Natureza 2">
      <a:dk1>
        <a:srgbClr val="5B5249"/>
      </a:dk1>
      <a:lt1>
        <a:srgbClr val="FFFFFF"/>
      </a:lt1>
      <a:dk2>
        <a:srgbClr val="2A3D7A"/>
      </a:dk2>
      <a:lt2>
        <a:srgbClr val="CEC8BA"/>
      </a:lt2>
      <a:accent1>
        <a:srgbClr val="C9DDF1"/>
      </a:accent1>
      <a:accent2>
        <a:srgbClr val="FAC164"/>
      </a:accent2>
      <a:accent3>
        <a:srgbClr val="FFFFFF"/>
      </a:accent3>
      <a:accent4>
        <a:srgbClr val="4C453D"/>
      </a:accent4>
      <a:accent5>
        <a:srgbClr val="E1EBF7"/>
      </a:accent5>
      <a:accent6>
        <a:srgbClr val="E3AF5A"/>
      </a:accent6>
      <a:hlink>
        <a:srgbClr val="B0AE6A"/>
      </a:hlink>
      <a:folHlink>
        <a:srgbClr val="C3E684"/>
      </a:folHlink>
    </a:clrScheme>
    <a:fontScheme name="Natureza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s-ES_tradnl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Natureza 1">
        <a:dk1>
          <a:srgbClr val="666699"/>
        </a:dk1>
        <a:lt1>
          <a:srgbClr val="FFFFCC"/>
        </a:lt1>
        <a:dk2>
          <a:srgbClr val="687FCA"/>
        </a:dk2>
        <a:lt2>
          <a:srgbClr val="192449"/>
        </a:lt2>
        <a:accent1>
          <a:srgbClr val="C9DDF1"/>
        </a:accent1>
        <a:accent2>
          <a:srgbClr val="FAC164"/>
        </a:accent2>
        <a:accent3>
          <a:srgbClr val="B9C0E1"/>
        </a:accent3>
        <a:accent4>
          <a:srgbClr val="DADAAE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za 2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za 3">
        <a:dk1>
          <a:srgbClr val="333333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2A2A2A"/>
        </a:accent4>
        <a:accent5>
          <a:srgbClr val="EBEBEB"/>
        </a:accent5>
        <a:accent6>
          <a:srgbClr val="A1A1A1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za 4">
        <a:dk1>
          <a:srgbClr val="8061A5"/>
        </a:dk1>
        <a:lt1>
          <a:srgbClr val="FFFFCC"/>
        </a:lt1>
        <a:dk2>
          <a:srgbClr val="967DB5"/>
        </a:dk2>
        <a:lt2>
          <a:srgbClr val="192449"/>
        </a:lt2>
        <a:accent1>
          <a:srgbClr val="D6C9F1"/>
        </a:accent1>
        <a:accent2>
          <a:srgbClr val="FAC164"/>
        </a:accent2>
        <a:accent3>
          <a:srgbClr val="C9BFD7"/>
        </a:accent3>
        <a:accent4>
          <a:srgbClr val="DADAAE"/>
        </a:accent4>
        <a:accent5>
          <a:srgbClr val="E8E1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za 5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993333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Mozambique - L'arbre mystérieux .. 08 09 2011</Template>
  <TotalTime>3</TotalTime>
  <Words>64</Words>
  <Application>Microsoft Office PowerPoint</Application>
  <PresentationFormat>Presentación en pantalla (4:3)</PresentationFormat>
  <Paragraphs>20</Paragraphs>
  <Slides>17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3" baseType="lpstr">
      <vt:lpstr>Times New Roman</vt:lpstr>
      <vt:lpstr>Arial</vt:lpstr>
      <vt:lpstr>Wingdings</vt:lpstr>
      <vt:lpstr>Calibri</vt:lpstr>
      <vt:lpstr>Mozambique - L'arbre mystérieux .. 08 09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2021-02-06T19:00:43Z</dcterms:created>
  <dcterms:modified xsi:type="dcterms:W3CDTF">2021-02-06T19:04:11Z</dcterms:modified>
</cp:coreProperties>
</file>