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8" r:id="rId4"/>
    <p:sldId id="257" r:id="rId5"/>
    <p:sldId id="306" r:id="rId6"/>
    <p:sldId id="301" r:id="rId7"/>
    <p:sldId id="302" r:id="rId8"/>
    <p:sldId id="303" r:id="rId9"/>
    <p:sldId id="304" r:id="rId10"/>
    <p:sldId id="305" r:id="rId11"/>
    <p:sldId id="259" r:id="rId12"/>
    <p:sldId id="260" r:id="rId13"/>
    <p:sldId id="261" r:id="rId14"/>
    <p:sldId id="262" r:id="rId15"/>
    <p:sldId id="310" r:id="rId16"/>
    <p:sldId id="263" r:id="rId17"/>
    <p:sldId id="264" r:id="rId18"/>
    <p:sldId id="265" r:id="rId19"/>
    <p:sldId id="311" r:id="rId20"/>
    <p:sldId id="266" r:id="rId21"/>
    <p:sldId id="307" r:id="rId22"/>
    <p:sldId id="267" r:id="rId23"/>
    <p:sldId id="312" r:id="rId24"/>
    <p:sldId id="268" r:id="rId25"/>
    <p:sldId id="269" r:id="rId26"/>
    <p:sldId id="270" r:id="rId27"/>
    <p:sldId id="313" r:id="rId28"/>
    <p:sldId id="271" r:id="rId29"/>
    <p:sldId id="272" r:id="rId30"/>
    <p:sldId id="314" r:id="rId31"/>
    <p:sldId id="273" r:id="rId32"/>
    <p:sldId id="315" r:id="rId33"/>
    <p:sldId id="274" r:id="rId34"/>
    <p:sldId id="275" r:id="rId35"/>
    <p:sldId id="276" r:id="rId36"/>
    <p:sldId id="316" r:id="rId37"/>
    <p:sldId id="277" r:id="rId38"/>
    <p:sldId id="278" r:id="rId39"/>
    <p:sldId id="279" r:id="rId40"/>
    <p:sldId id="317" r:id="rId41"/>
    <p:sldId id="280" r:id="rId42"/>
    <p:sldId id="281" r:id="rId43"/>
    <p:sldId id="282" r:id="rId44"/>
    <p:sldId id="318" r:id="rId45"/>
    <p:sldId id="283" r:id="rId46"/>
    <p:sldId id="284" r:id="rId47"/>
    <p:sldId id="285" r:id="rId48"/>
    <p:sldId id="286" r:id="rId49"/>
    <p:sldId id="287" r:id="rId50"/>
    <p:sldId id="288" r:id="rId51"/>
    <p:sldId id="319" r:id="rId52"/>
    <p:sldId id="320" r:id="rId53"/>
    <p:sldId id="289" r:id="rId54"/>
    <p:sldId id="321" r:id="rId55"/>
    <p:sldId id="290" r:id="rId56"/>
    <p:sldId id="291" r:id="rId57"/>
    <p:sldId id="322" r:id="rId58"/>
    <p:sldId id="292" r:id="rId59"/>
    <p:sldId id="293" r:id="rId60"/>
    <p:sldId id="294" r:id="rId61"/>
    <p:sldId id="295" r:id="rId62"/>
    <p:sldId id="323" r:id="rId63"/>
    <p:sldId id="296" r:id="rId64"/>
    <p:sldId id="325" r:id="rId65"/>
    <p:sldId id="297" r:id="rId66"/>
    <p:sldId id="298" r:id="rId67"/>
    <p:sldId id="299" r:id="rId68"/>
    <p:sldId id="300" r:id="rId69"/>
    <p:sldId id="309" r:id="rId70"/>
    <p:sldId id="326" r:id="rId7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modifyVerifier cryptProviderType="rsaFull" cryptAlgorithmClass="hash" cryptAlgorithmType="typeAny" cryptAlgorithmSid="4" spinCount="100000" saltData="XOQIyX2W2LfCjnuXEdaO3w==" hashData="xlarHwmn2/U0Lrd7eppITsq1c+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6600"/>
    <a:srgbClr val="33CC33"/>
    <a:srgbClr val="0033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slide" Target="slides/slide6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7A2A8F-9DA5-451F-BA6F-DCE31AD7747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756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49554E-D3F3-4E03-8F4F-885FAD0E44D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750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762CC7-F750-40EA-8885-B51DA5FA316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3329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C58017-70EF-46D3-958A-EC9DD8AC345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624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03A055-0DC9-43A1-8BD7-BD95C77A969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717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75F669-C1EB-4159-AB37-50CC17A5A0D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519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A1CCC5-5906-4BC5-98C2-719EC0CCBCC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126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A1DE47-EF0F-4207-9010-533DA47A6FF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682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A68C67-510D-4AE3-8CC3-613D08972C6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344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9CCFC6-6C5A-4397-8B05-D77D8052E21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8342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3B5DDD-390C-4BAB-931A-BA14359B83C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887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281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/>
            </a:lvl1pPr>
          </a:lstStyle>
          <a:p>
            <a:fld id="{73514629-403D-4A0A-9A9D-5AE6845CD041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u="none" smtClean="0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audio" Target="../media/audio3.bin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Edgar-Artis-wik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33400"/>
            <a:ext cx="6400800" cy="581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 rot="-937434">
            <a:off x="252413" y="3195638"/>
            <a:ext cx="3448050" cy="646112"/>
          </a:xfrm>
          <a:prstGeom prst="rect">
            <a:avLst/>
          </a:prstGeom>
          <a:gradFill rotWithShape="1">
            <a:gsLst>
              <a:gs pos="0">
                <a:srgbClr val="2020A6"/>
              </a:gs>
              <a:gs pos="20000">
                <a:srgbClr val="2222A3"/>
              </a:gs>
              <a:gs pos="100000">
                <a:srgbClr val="18187C"/>
              </a:gs>
            </a:gsLst>
            <a:lin ang="5400000"/>
          </a:gradFill>
          <a:ln w="9525">
            <a:solidFill>
              <a:srgbClr val="2F2F98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fr-FR" sz="3500" u="none" dirty="0">
                <a:solidFill>
                  <a:srgbClr val="FFFFFF"/>
                </a:solidFill>
              </a:rPr>
              <a:t>EDGAR  ARTIS</a:t>
            </a:r>
          </a:p>
        </p:txBody>
      </p:sp>
      <p:sp>
        <p:nvSpPr>
          <p:cNvPr id="13316" name="ZoneTexte 5"/>
          <p:cNvSpPr txBox="1">
            <a:spLocks noChangeArrowheads="1"/>
          </p:cNvSpPr>
          <p:nvPr/>
        </p:nvSpPr>
        <p:spPr bwMode="auto">
          <a:xfrm>
            <a:off x="152400" y="5943600"/>
            <a:ext cx="2133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fr-FR" sz="1800" u="none" dirty="0"/>
              <a:t>Avance </a:t>
            </a:r>
            <a:r>
              <a:rPr lang="fr-FR" sz="1800" u="none" dirty="0" err="1" smtClean="0"/>
              <a:t>manual</a:t>
            </a:r>
            <a:endParaRPr lang="fr-FR" sz="1800" u="none" dirty="0"/>
          </a:p>
        </p:txBody>
      </p:sp>
    </p:spTree>
  </p:cSld>
  <p:clrMapOvr>
    <a:masterClrMapping/>
  </p:clrMapOvr>
  <p:transition>
    <p:sndAc>
      <p:stSnd loop="1">
        <p:snd r:embed="rId2" name="son Tambours 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57200" y="914400"/>
            <a:ext cx="8229600" cy="5093702"/>
          </a:xfrm>
          <a:prstGeom prst="rect">
            <a:avLst/>
          </a:prstGeom>
          <a:gradFill rotWithShape="1">
            <a:gsLst>
              <a:gs pos="0">
                <a:srgbClr val="2020A6"/>
              </a:gs>
              <a:gs pos="20000">
                <a:srgbClr val="2222A3"/>
              </a:gs>
              <a:gs pos="100000">
                <a:srgbClr val="18187C"/>
              </a:gs>
            </a:gsLst>
            <a:lin ang="5400000"/>
          </a:gradFill>
          <a:ln w="9525">
            <a:solidFill>
              <a:srgbClr val="2F2F98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2500" b="1" i="1" u="none" dirty="0" smtClean="0">
                <a:solidFill>
                  <a:srgbClr val="FFFFFF"/>
                </a:solidFill>
              </a:rPr>
              <a:t>Este artista y diseñador armenio crea ilustraciones de moda inusuales.</a:t>
            </a:r>
          </a:p>
          <a:p>
            <a:pPr algn="ctr"/>
            <a:r>
              <a:rPr lang="es-ES" sz="2500" b="1" i="1" u="none" dirty="0" smtClean="0">
                <a:solidFill>
                  <a:srgbClr val="FFFFFF"/>
                </a:solidFill>
              </a:rPr>
              <a:t>Utiliza todo lo que tiene a mano para hacer un vestido que completa con un diseño y aquí hay una creación increíble y espléndida que te deja admirado.</a:t>
            </a:r>
          </a:p>
          <a:p>
            <a:pPr algn="ctr"/>
            <a:r>
              <a:rPr lang="es-ES" sz="2500" b="1" i="1" u="none" dirty="0" smtClean="0">
                <a:solidFill>
                  <a:srgbClr val="FFFFFF"/>
                </a:solidFill>
              </a:rPr>
              <a:t>Verduras, chocolate, dulces, hojas, flores, objetos cotidianos,</a:t>
            </a:r>
          </a:p>
          <a:p>
            <a:pPr algn="ctr"/>
            <a:r>
              <a:rPr lang="es-ES" sz="2500" b="1" i="1" u="none" dirty="0" smtClean="0">
                <a:solidFill>
                  <a:srgbClr val="FFFFFF"/>
                </a:solidFill>
              </a:rPr>
              <a:t>¡todo es bueno para crear el vestido perfecto!</a:t>
            </a:r>
          </a:p>
          <a:p>
            <a:pPr algn="ctr"/>
            <a:r>
              <a:rPr lang="es-ES" sz="2500" b="1" i="1" u="none" dirty="0" smtClean="0">
                <a:solidFill>
                  <a:srgbClr val="FFFFFF"/>
                </a:solidFill>
              </a:rPr>
              <a:t>¡Las imágenes que está a punto de ver se han compartido cientos de veces e incluso miles de veces y no es por nada que este increíble artista es famoso!</a:t>
            </a:r>
            <a:r>
              <a:rPr lang="fr-FR" sz="2500" b="1" i="1" u="none" dirty="0">
                <a:solidFill>
                  <a:srgbClr val="FFFFFF"/>
                </a:solidFill>
              </a:rPr>
              <a:t>	</a:t>
            </a: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dress-designs-using-everyday-objects-by-edgar-artis-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ndAc>
      <p:stSnd loop="1">
        <p:snd r:embed="rId2" name="Carillon effet sonore italien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0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0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mage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es-nouvelles-Robes-alimentaires-de-Edgar-Artis-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" y="0"/>
            <a:ext cx="7524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-creative-art-work-idea-by-edgar-artis.previe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0"/>
            <a:ext cx="6448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674801071652f58dec78ce457b1c0ccb--chicas-anime-fashion-drawing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be5a2abe8a54094cdda25215ffbf78c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17884119_10155340750179903_4345968155070392687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Edgar-Artis-Creates-Stunning-Fashion-Illustrations-Using-Everyday-Objects-06-740x7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Captura+de+pantalla+2017-05-02+a+les+23.30.0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0"/>
            <a:ext cx="6845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utout-dresses-everyday-fashion-edgar-artis-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edgar-artis-fashion-illustrator-ice-queen-dres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Screen-Shot-2017-08-09-at-11.08.58-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0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tumblr_p1khyyFNuq1rv33k2o8_5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0"/>
            <a:ext cx="6165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5311cb4d-ca66-407d-b317-6f87795b6c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254000"/>
            <a:ext cx="6350000" cy="63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edgar-artis-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llustrator-edgar-artis-vereint-mode-und-ess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5663"/>
            <a:ext cx="91440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1942498b8df022727a3f2471bfce3815--sunflower-seeds-ribbon-craf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a22c434a-3b63-4274-b0de-a2aefb253d1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3244c73e2447ff270c9d39419794364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Fashion_Illustrationen_Lebensmitteln_Snacks_Edgar_Artis_2018_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fdd764bee396349298f6c33d190745e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254000"/>
            <a:ext cx="6350000" cy="63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b0d1d4b28edcfb805b2373a66d32844a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caa9b99d372998d38f439f877b19f98f--fashion-drawings-fashion-sketch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726ed8bdf6ffbbee362804659e1e34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Edgar-Artis-fashion-food-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5a0c25e3ccd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3275"/>
            <a:ext cx="9144000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2" descr="AD-Paper-Cutout-Art-Fashion-Dresses-Edgar-Artis-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63" y="0"/>
            <a:ext cx="7432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Edgar_Artis_femme_froma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ea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2" descr="ddfa6b8638d1fe24a16443ebd0d1d896--artis-beautiful-artwor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dress_designs_everyday_objects_edgar_artis_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124f1f21a238280c59f51b9d233d974c--artist-fashion-d-fashi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robe-culinaire-edgar-artis-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3" descr="De-nouveaux-dessins-de-mode-avec-des-objets-par-Edgar-Artis-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818a36cf0676bac3c3a60c4c7c9877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dress_designs_everyday_objects_edgar_artis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ea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2" descr="Edgar-Art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Armenian-Fashion-Illustrator-Edgar-Art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stylisme-robe-fleur-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357188"/>
            <a:ext cx="614362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maxresdefaul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2" descr="6-creative-art-work-idea-by-edgar-artis.previe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0"/>
            <a:ext cx="637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Les-nouvelles-Robes-alimentaires-de-Edgar-Artis-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maxresdefault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1-creative-art-work-idea-by-edgar-artis.previe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0"/>
            <a:ext cx="710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YhSVgl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15380868_1383284861684053_5849134587778299671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ex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a99efb6761d347db0312d322e06fd1c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edgarartis-2-900x9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2" descr="aHR0cHM6Ly9pbWcuYnV6emZlZWQuY29tL2J1enpmZWVkLXN0YXRpYy9zdGF0aWMvMjAxNy0wOC8xLzQvYXNzZXQvYnV6emZlZWQtcHJvZC1mYXN0bGFuZS0wMy9zdWItYnV6ei0yNTUwNC0xNTAxNTc2ODM2LTcuanB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0"/>
            <a:ext cx="6870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1" descr="Les-nouvelles-Robes-alimentaires-de-Edgar-Artis-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 descr="edgar-artis-illustrations-mode-fleurs-fruits-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 descr="dessins-de-mode-avec-des-objets-usuels-par-Edgar-Artis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1" descr="0140a0e314a12f221c3a0a880ead7fd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 1" descr="Screen+Shot+2017-06-25+at+02.43.5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 1" descr="image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Image 1" descr="image0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62000" y="1295400"/>
            <a:ext cx="7620000" cy="1569660"/>
          </a:xfrm>
          <a:prstGeom prst="rect">
            <a:avLst/>
          </a:prstGeom>
          <a:gradFill rotWithShape="1">
            <a:gsLst>
              <a:gs pos="0">
                <a:srgbClr val="2020A6"/>
              </a:gs>
              <a:gs pos="20000">
                <a:srgbClr val="2222A3"/>
              </a:gs>
              <a:gs pos="100000">
                <a:srgbClr val="18187C"/>
              </a:gs>
            </a:gsLst>
            <a:lin ang="5400000"/>
          </a:gradFill>
          <a:ln w="9525">
            <a:solidFill>
              <a:srgbClr val="2F2F98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3200" u="none" dirty="0" smtClean="0">
                <a:solidFill>
                  <a:srgbClr val="FFFFFF"/>
                </a:solidFill>
              </a:rPr>
              <a:t>¡Bravo a este artista que encontró la manera correcta de crear la ropa de noche más hermosa!</a:t>
            </a:r>
            <a:endParaRPr lang="fr-FR" sz="3200" u="none" dirty="0">
              <a:solidFill>
                <a:srgbClr val="FFFFFF"/>
              </a:solidFill>
            </a:endParaRP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429000" y="4724400"/>
            <a:ext cx="2438400" cy="400050"/>
          </a:xfrm>
          <a:prstGeom prst="rect">
            <a:avLst/>
          </a:prstGeom>
          <a:gradFill rotWithShape="1">
            <a:gsLst>
              <a:gs pos="0">
                <a:srgbClr val="2020A6"/>
              </a:gs>
              <a:gs pos="20000">
                <a:srgbClr val="2222A3"/>
              </a:gs>
              <a:gs pos="100000">
                <a:srgbClr val="18187C"/>
              </a:gs>
            </a:gsLst>
            <a:lin ang="5400000"/>
          </a:gradFill>
          <a:ln w="9525">
            <a:solidFill>
              <a:srgbClr val="2F2F98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u="sng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/>
            <a:r>
              <a:rPr lang="fr-FR" sz="2000" u="none">
                <a:solidFill>
                  <a:srgbClr val="FFFFFF"/>
                </a:solidFill>
              </a:rPr>
              <a:t>CL            03/2018</a:t>
            </a:r>
          </a:p>
        </p:txBody>
      </p:sp>
      <p:pic>
        <p:nvPicPr>
          <p:cNvPr id="81924" name="Image 3" descr="v6ryo03t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124200"/>
            <a:ext cx="1522413" cy="276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ndAc>
      <p:stSnd>
        <p:snd r:embed="rId2" name="applaudissement et ambiance.wav"/>
      </p:stSnd>
    </p:sndAc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u="none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u="none" smtClean="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u="none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 u="none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 u="none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u="none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 u="none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 u="none" smtClean="0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 u="none" smtClean="0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none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 u="none" smtClean="0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u="none" smtClean="0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ista creativo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artista creativo</Template>
  <TotalTime>2</TotalTime>
  <Words>136</Words>
  <Application>Microsoft Office PowerPoint</Application>
  <PresentationFormat>Presentación en pantalla (4:3)</PresentationFormat>
  <Paragraphs>11</Paragraphs>
  <Slides>69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artista creativo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artiste designer</dc:subject>
  <dc:creator>Jose Luis</dc:creator>
  <cp:lastModifiedBy>Jose Luis</cp:lastModifiedBy>
  <cp:revision>2</cp:revision>
  <dcterms:created xsi:type="dcterms:W3CDTF">2020-06-03T17:21:57Z</dcterms:created>
  <dcterms:modified xsi:type="dcterms:W3CDTF">2020-06-03T17:24:15Z</dcterms:modified>
</cp:coreProperties>
</file>