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8" r:id="rId5"/>
    <p:sldId id="281" r:id="rId6"/>
    <p:sldId id="269" r:id="rId7"/>
    <p:sldId id="267" r:id="rId8"/>
    <p:sldId id="270" r:id="rId9"/>
    <p:sldId id="286" r:id="rId10"/>
    <p:sldId id="260" r:id="rId11"/>
    <p:sldId id="271" r:id="rId12"/>
    <p:sldId id="272" r:id="rId13"/>
    <p:sldId id="273" r:id="rId14"/>
    <p:sldId id="283" r:id="rId15"/>
    <p:sldId id="274" r:id="rId16"/>
    <p:sldId id="282" r:id="rId17"/>
    <p:sldId id="259" r:id="rId18"/>
    <p:sldId id="275" r:id="rId19"/>
    <p:sldId id="284" r:id="rId20"/>
    <p:sldId id="285" r:id="rId21"/>
    <p:sldId id="287" r:id="rId22"/>
    <p:sldId id="265" r:id="rId23"/>
    <p:sldId id="266" r:id="rId24"/>
    <p:sldId id="258" r:id="rId25"/>
    <p:sldId id="264" r:id="rId26"/>
    <p:sldId id="263" r:id="rId27"/>
    <p:sldId id="262" r:id="rId28"/>
    <p:sldId id="278" r:id="rId29"/>
    <p:sldId id="279" r:id="rId30"/>
    <p:sldId id="293" r:id="rId31"/>
    <p:sldId id="294" r:id="rId32"/>
    <p:sldId id="288" r:id="rId33"/>
    <p:sldId id="289" r:id="rId34"/>
    <p:sldId id="295" r:id="rId35"/>
    <p:sldId id="291" r:id="rId36"/>
    <p:sldId id="290" r:id="rId37"/>
    <p:sldId id="292" r:id="rId38"/>
    <p:sldId id="277" r:id="rId39"/>
    <p:sldId id="296" r:id="rId40"/>
  </p:sldIdLst>
  <p:sldSz cx="9144000" cy="514826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jmg/m5hZgErT/68at0diw==" hashData="fu65wddfNZVEUeZ/HQB2s8K53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86" y="-102"/>
      </p:cViewPr>
      <p:guideLst>
        <p:guide orient="horz" pos="162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1CAAA-B99E-4569-AB91-DC3837BA82B4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DD780-F533-41AF-8B1D-0F532617537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9505623"/>
      </p:ext>
    </p:extLst>
  </p:cSld>
  <p:clrMapOvr>
    <a:masterClrMapping/>
  </p:clrMapOvr>
  <p:transition advTm="6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B475E-BC5B-4E57-B955-120DD47EB53C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9779C-495C-4E5A-80F5-6C4F4BE4FD9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0838238"/>
      </p:ext>
    </p:extLst>
  </p:cSld>
  <p:clrMapOvr>
    <a:masterClrMapping/>
  </p:clrMapOvr>
  <p:transition advTm="6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B1AE9-E9CF-4F97-B2B2-950448A6B870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FAA9E-DBBC-4653-B9EB-F794B861F25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4075521"/>
      </p:ext>
    </p:extLst>
  </p:cSld>
  <p:clrMapOvr>
    <a:masterClrMapping/>
  </p:clrMapOvr>
  <p:transition advTm="6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9363F-AFFF-4096-BF0C-39758E6A6B34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C2A7B-6123-476E-BB3B-3E79C3E4766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2557496"/>
      </p:ext>
    </p:extLst>
  </p:cSld>
  <p:clrMapOvr>
    <a:masterClrMapping/>
  </p:clrMapOvr>
  <p:transition advTm="6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9A2AE-8D7C-4693-BA26-14AB7C5D8A87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45339-B2F8-4756-BCD3-6A567FE4FA5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5471585"/>
      </p:ext>
    </p:extLst>
  </p:cSld>
  <p:clrMapOvr>
    <a:masterClrMapping/>
  </p:clrMapOvr>
  <p:transition advTm="6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1900C-A48C-403A-A832-F3F1C271E476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BB78E-C2CD-4EA0-A3AA-288E4E10314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2986244"/>
      </p:ext>
    </p:extLst>
  </p:cSld>
  <p:clrMapOvr>
    <a:masterClrMapping/>
  </p:clrMapOvr>
  <p:transition advTm="6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02281-1A11-43F3-BD37-D577CEC89A79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816F2-DF1B-4CAB-B089-3A3C505B289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65248114"/>
      </p:ext>
    </p:extLst>
  </p:cSld>
  <p:clrMapOvr>
    <a:masterClrMapping/>
  </p:clrMapOvr>
  <p:transition advTm="6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FC08-3700-4ECD-803A-ABE53A60B37E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7FEAC-DD39-4FF6-992D-9778DCAB36D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7356484"/>
      </p:ext>
    </p:extLst>
  </p:cSld>
  <p:clrMapOvr>
    <a:masterClrMapping/>
  </p:clrMapOvr>
  <p:transition advTm="6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F384B-1B39-4A85-A529-9C29470FD94E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29241-4667-4482-97C3-C47C927B580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8993986"/>
      </p:ext>
    </p:extLst>
  </p:cSld>
  <p:clrMapOvr>
    <a:masterClrMapping/>
  </p:clrMapOvr>
  <p:transition advTm="6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283A3-69FF-4F98-B9EE-9D4BE062C7AC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ABFC2-F619-40F1-822F-1E1E1E2C61C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68387709"/>
      </p:ext>
    </p:extLst>
  </p:cSld>
  <p:clrMapOvr>
    <a:masterClrMapping/>
  </p:clrMapOvr>
  <p:transition advTm="6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1FF6A-219C-4DCA-B838-049CFDBE6609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0AF02-51DE-48CA-982D-93416AC631B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0552847"/>
      </p:ext>
    </p:extLst>
  </p:cSld>
  <p:clrMapOvr>
    <a:masterClrMapping/>
  </p:clrMapOvr>
  <p:transition advTm="6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064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B02DA-20C5-4049-9CCC-2FA879C68943}" type="datetimeFigureOut">
              <a:rPr lang="en-AU"/>
              <a:pPr>
                <a:defRPr/>
              </a:pPr>
              <a:t>2/03/2022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239611-A650-4145-A671-C822F486567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2700338" y="195263"/>
            <a:ext cx="3816350" cy="1103312"/>
          </a:xfrm>
        </p:spPr>
        <p:txBody>
          <a:bodyPr/>
          <a:lstStyle/>
          <a:p>
            <a:r>
              <a:rPr lang="en-AU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/>
            </a:r>
            <a:br>
              <a:rPr lang="en-AU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</a:br>
            <a:r>
              <a:rPr lang="en-AU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DÍA LLUVIOSO en la Pintura   painting</a:t>
            </a:r>
            <a:endParaRPr lang="en-AU" dirty="0" smtClean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6675"/>
            <a:ext cx="9144000" cy="381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44938" y="4791075"/>
            <a:ext cx="1184275" cy="3667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Oleg </a:t>
            </a:r>
            <a:r>
              <a:rPr lang="en-AU" dirty="0" err="1">
                <a:latin typeface="+mn-lt"/>
                <a:cs typeface="+mn-cs"/>
              </a:rPr>
              <a:t>Bujko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 loop="1">
            <p:snd r:embed="rId2" name="AckerBilkAlwaysOnMyMind.wav"/>
          </p:stSnd>
        </p:sndAc>
      </p:transition>
    </mc:Choice>
    <mc:Fallback>
      <p:transition spd="slow">
        <p:dissolve/>
        <p:sndAc>
          <p:stSnd loop="1">
            <p:snd r:embed="rId2" name="AckerBilkAlwaysOnMyM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E.J.Paprock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29063" y="4735513"/>
            <a:ext cx="1282700" cy="3667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E.J.Paprocki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V.Kursaie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0900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16375" y="4735513"/>
            <a:ext cx="1158875" cy="3667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V.Kursaiev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Andris Leimanis (3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511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1900" y="4629150"/>
            <a:ext cx="1647825" cy="3667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Andris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Leimanis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Viktor Zelik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56050" y="4870450"/>
            <a:ext cx="1227138" cy="3667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Viktor </a:t>
            </a:r>
            <a:r>
              <a:rPr lang="en-AU" dirty="0" err="1">
                <a:latin typeface="+mn-lt"/>
                <a:cs typeface="+mn-cs"/>
              </a:rPr>
              <a:t>Zelik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A. Lenk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0"/>
            <a:ext cx="897096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41775" y="4870450"/>
            <a:ext cx="1084263" cy="3667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A. </a:t>
            </a:r>
            <a:r>
              <a:rPr lang="en-AU" dirty="0" err="1">
                <a:latin typeface="+mn-lt"/>
                <a:cs typeface="+mn-cs"/>
              </a:rPr>
              <a:t>Lenkov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Kyle Woo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140200" y="4835525"/>
            <a:ext cx="1190625" cy="3667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Kyle Wood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S. Temere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"/>
            <a:ext cx="9144000" cy="493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56050" y="4764088"/>
            <a:ext cx="1217613" cy="3667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S. </a:t>
            </a:r>
            <a:r>
              <a:rPr lang="en-AU" dirty="0" err="1">
                <a:latin typeface="+mn-lt"/>
                <a:cs typeface="+mn-cs"/>
              </a:rPr>
              <a:t>Temerev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vg.Paprock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13"/>
            <a:ext cx="9144000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67175" y="4681538"/>
            <a:ext cx="1285875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E.J.Paprocki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D. Kustanivi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8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24300" y="4870450"/>
            <a:ext cx="1493838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D. </a:t>
            </a:r>
            <a:r>
              <a:rPr lang="en-AU" dirty="0" err="1">
                <a:latin typeface="+mn-lt"/>
                <a:cs typeface="+mn-cs"/>
              </a:rPr>
              <a:t>Kustanivich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Igor Semenihi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8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3488" y="4868863"/>
            <a:ext cx="1597025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Igor </a:t>
            </a:r>
            <a:r>
              <a:rPr lang="en-AU" dirty="0" err="1">
                <a:latin typeface="+mn-lt"/>
                <a:cs typeface="+mn-cs"/>
              </a:rPr>
              <a:t>Semenihin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В.Курсеев. V. Kursaie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44000" cy="477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70338" y="4783138"/>
            <a:ext cx="1136650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V.Kursaiev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Sergej Svirid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95713" y="4870450"/>
            <a:ext cx="1552575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Sergej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Sviridov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Dmitrij Kozl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469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29050" y="4846638"/>
            <a:ext cx="1485900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Dmitrij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Kozlov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Dmitrij Kozlov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64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29050" y="4791075"/>
            <a:ext cx="1485900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Dmitrij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Kozlov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Igor Medvede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55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24300" y="4735513"/>
            <a:ext cx="1597025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Igor Medvedev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Igor Medvedev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446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3488" y="4735513"/>
            <a:ext cx="1597025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Igor Medvedev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Ramon Ward-Thompso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0"/>
            <a:ext cx="87947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35338" y="4870450"/>
            <a:ext cx="2473325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Ramon Ward-Thompson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E. Gavli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0"/>
            <a:ext cx="85915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76700" y="4870450"/>
            <a:ext cx="990600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E. </a:t>
            </a:r>
            <a:r>
              <a:rPr lang="en-AU" dirty="0" err="1">
                <a:latin typeface="+mn-lt"/>
                <a:cs typeface="+mn-cs"/>
              </a:rPr>
              <a:t>Gavlin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S.Yaral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95750" y="4735513"/>
            <a:ext cx="998538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S.Yaralov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Julia Errero-Utiashev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0"/>
            <a:ext cx="85852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635375" y="4870450"/>
            <a:ext cx="2228850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Julia </a:t>
            </a:r>
            <a:r>
              <a:rPr lang="en-AU" dirty="0" err="1">
                <a:latin typeface="+mn-lt"/>
                <a:cs typeface="+mn-cs"/>
              </a:rPr>
              <a:t>Errero-Utiasheva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E.Paprock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0"/>
            <a:ext cx="85963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29063" y="4846638"/>
            <a:ext cx="1284287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E.J.Paprocki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A.Bytyrskij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0"/>
            <a:ext cx="82232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71925" y="4791075"/>
            <a:ext cx="1163638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A.Bytyrskij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Oleg Sail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0"/>
            <a:ext cx="80581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65575" y="4868863"/>
            <a:ext cx="1212850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Oleg </a:t>
            </a:r>
            <a:r>
              <a:rPr lang="en-AU" dirty="0" err="1">
                <a:latin typeface="+mn-lt"/>
                <a:cs typeface="+mn-cs"/>
              </a:rPr>
              <a:t>Sailov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Elena Ushin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0"/>
            <a:ext cx="791368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02075" y="4870450"/>
            <a:ext cx="1395413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Elena </a:t>
            </a:r>
            <a:r>
              <a:rPr lang="en-AU" dirty="0" err="1">
                <a:latin typeface="+mn-lt"/>
                <a:cs typeface="+mn-cs"/>
              </a:rPr>
              <a:t>Ushina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Tatiana Rusakov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0"/>
            <a:ext cx="70866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675063" y="4870450"/>
            <a:ext cx="1789112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Tatiana </a:t>
            </a:r>
            <a:r>
              <a:rPr lang="en-AU" dirty="0" err="1">
                <a:latin typeface="+mn-lt"/>
                <a:cs typeface="+mn-cs"/>
              </a:rPr>
              <a:t>Rusakova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Dmitrij Kozlov 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0"/>
            <a:ext cx="68357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29050" y="4870450"/>
            <a:ext cx="1485900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Dmitrij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Kozlov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Po Pin Li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88" y="0"/>
            <a:ext cx="690403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68725" y="4735513"/>
            <a:ext cx="1662113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Andris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Leimanis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Andris Leimanis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492500" y="4791075"/>
            <a:ext cx="1662113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Andris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Leimanis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Dmitrij Kozlov (3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0"/>
            <a:ext cx="57943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67175" y="4870450"/>
            <a:ext cx="1487488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Dmitrij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Kozlov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Jeff Rowlan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338" y="0"/>
            <a:ext cx="55213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11600" y="4859338"/>
            <a:ext cx="1376363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Jeff Rowland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S. Jasenev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0"/>
            <a:ext cx="54324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19538" y="4859338"/>
            <a:ext cx="1238250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S. </a:t>
            </a:r>
            <a:r>
              <a:rPr lang="en-AU" dirty="0" err="1">
                <a:latin typeface="+mn-lt"/>
                <a:cs typeface="+mn-cs"/>
              </a:rPr>
              <a:t>Jaseneva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Sergej Savk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0"/>
            <a:ext cx="53149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46513" y="4870450"/>
            <a:ext cx="1450975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Sergej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Savkov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A. Putili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847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24313" y="4870450"/>
            <a:ext cx="1028700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A. </a:t>
            </a:r>
            <a:r>
              <a:rPr lang="en-AU" dirty="0" err="1">
                <a:latin typeface="+mn-lt"/>
                <a:cs typeface="+mn-cs"/>
              </a:rPr>
              <a:t>Putilin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David Matriashvil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0"/>
            <a:ext cx="51371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622675" y="4870450"/>
            <a:ext cx="1862138" cy="2778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>
                <a:latin typeface="+mn-lt"/>
                <a:cs typeface="+mn-cs"/>
              </a:rPr>
              <a:t>David </a:t>
            </a:r>
            <a:r>
              <a:rPr lang="en-AU" dirty="0" err="1">
                <a:latin typeface="+mn-lt"/>
                <a:cs typeface="+mn-cs"/>
              </a:rPr>
              <a:t>Matriashvili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DmitrijLenko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50" y="0"/>
            <a:ext cx="48117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02063" y="4846638"/>
            <a:ext cx="1539875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Dmitrij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Lenkov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Vazha Mesh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1038"/>
            <a:ext cx="9144000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3203575" y="4333806"/>
            <a:ext cx="28813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AU" sz="2000" dirty="0" err="1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Imágenes</a:t>
            </a:r>
            <a:r>
              <a:rPr lang="en-AU" sz="20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 de Internet</a:t>
            </a:r>
          </a:p>
          <a:p>
            <a:pPr algn="ctr"/>
            <a:r>
              <a:rPr lang="en-AU" sz="2000" dirty="0" err="1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Música</a:t>
            </a:r>
            <a:r>
              <a:rPr lang="en-AU" sz="20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: Acker Bilk</a:t>
            </a:r>
            <a:endParaRPr lang="en-AU" sz="2000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0813" y="3443288"/>
            <a:ext cx="1366837" cy="2778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dirty="0" err="1">
                <a:latin typeface="+mn-lt"/>
                <a:cs typeface="+mn-cs"/>
              </a:rPr>
              <a:t>Vazha</a:t>
            </a:r>
            <a:r>
              <a:rPr lang="en-AU" dirty="0">
                <a:latin typeface="+mn-lt"/>
                <a:cs typeface="+mn-cs"/>
              </a:rPr>
              <a:t> </a:t>
            </a:r>
            <a:r>
              <a:rPr lang="en-AU" dirty="0" err="1">
                <a:latin typeface="+mn-lt"/>
                <a:cs typeface="+mn-cs"/>
              </a:rPr>
              <a:t>Meshi</a:t>
            </a:r>
            <a:endParaRPr lang="en-AU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Peintres divers - Les rues .. 06 03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Peintres divers - Les rues .. 06 03 2014</Template>
  <TotalTime>10</TotalTime>
  <Words>96</Words>
  <Application>Microsoft Office PowerPoint</Application>
  <PresentationFormat>Personalizado</PresentationFormat>
  <Paragraphs>42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3" baseType="lpstr">
      <vt:lpstr>Calibri</vt:lpstr>
      <vt:lpstr>Arial</vt:lpstr>
      <vt:lpstr>Andalus</vt:lpstr>
      <vt:lpstr>Art Peintres divers - Les rues .. 06 03 2014</vt:lpstr>
      <vt:lpstr>Diseño predeterminado</vt:lpstr>
      <vt:lpstr> DÍA LLUVIOSO en la Pintura   painting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RAINY  DAY in painting</dc:title>
  <dc:creator>Jose Luis</dc:creator>
  <cp:lastModifiedBy>Jose Luis</cp:lastModifiedBy>
  <cp:revision>6</cp:revision>
  <dcterms:created xsi:type="dcterms:W3CDTF">2022-03-02T19:03:13Z</dcterms:created>
  <dcterms:modified xsi:type="dcterms:W3CDTF">2022-03-02T19:13:20Z</dcterms:modified>
</cp:coreProperties>
</file>