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1" r:id="rId6"/>
    <p:sldId id="263" r:id="rId7"/>
    <p:sldId id="262" r:id="rId8"/>
    <p:sldId id="265" r:id="rId9"/>
    <p:sldId id="264" r:id="rId10"/>
    <p:sldId id="267" r:id="rId11"/>
    <p:sldId id="266" r:id="rId12"/>
    <p:sldId id="269" r:id="rId13"/>
    <p:sldId id="268" r:id="rId14"/>
    <p:sldId id="271" r:id="rId15"/>
    <p:sldId id="270" r:id="rId16"/>
    <p:sldId id="273" r:id="rId17"/>
    <p:sldId id="272" r:id="rId18"/>
    <p:sldId id="275" r:id="rId19"/>
    <p:sldId id="274" r:id="rId20"/>
    <p:sldId id="277" r:id="rId21"/>
    <p:sldId id="276" r:id="rId22"/>
    <p:sldId id="278" r:id="rId23"/>
    <p:sldId id="279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1TT6C7ou5VdsrAk+x4+nQ==" hashData="v94fPFgxUl1OZL4MpSDnofCtJ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53AFE-09F1-40E3-8A8F-2F4E8636C8FD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4A804-9247-42C6-A752-1A52C916A16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10541"/>
      </p:ext>
    </p:extLst>
  </p:cSld>
  <p:clrMapOvr>
    <a:masterClrMapping/>
  </p:clrMapOvr>
  <p:transition spd="slow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57BD3-BCAE-4914-B810-F096D7833725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4D88C-DA55-452E-B05F-89A9B6859BF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974777"/>
      </p:ext>
    </p:extLst>
  </p:cSld>
  <p:clrMapOvr>
    <a:masterClrMapping/>
  </p:clrMapOvr>
  <p:transition spd="slow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B921F-685D-418A-AFDF-F8D12C320EE2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B440-6253-48E1-9CE1-E6BFFB4BE57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592918"/>
      </p:ext>
    </p:extLst>
  </p:cSld>
  <p:clrMapOvr>
    <a:masterClrMapping/>
  </p:clrMapOvr>
  <p:transition spd="slow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A3BAB-E1BB-472B-9C88-B1AC1D74623B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88C7C-E0AD-4A96-BC87-7F70044B34E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992649"/>
      </p:ext>
    </p:extLst>
  </p:cSld>
  <p:clrMapOvr>
    <a:masterClrMapping/>
  </p:clrMapOvr>
  <p:transition spd="slow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02DED-3A82-4CFA-A45A-DCD62B4FC614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67599-A416-49BA-ABCB-7C038BC40C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89606"/>
      </p:ext>
    </p:extLst>
  </p:cSld>
  <p:clrMapOvr>
    <a:masterClrMapping/>
  </p:clrMapOvr>
  <p:transition spd="slow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ED1C1-231D-4DF8-AE71-C62C2DC7585C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21AF4-666E-4AB4-A8F6-83CFE1571F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52577"/>
      </p:ext>
    </p:extLst>
  </p:cSld>
  <p:clrMapOvr>
    <a:masterClrMapping/>
  </p:clrMapOvr>
  <p:transition spd="slow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6663F-C060-4E4C-A47B-6AA1EF8D31E4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4167C-516D-4395-AAAD-460DAB3C16C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429689"/>
      </p:ext>
    </p:extLst>
  </p:cSld>
  <p:clrMapOvr>
    <a:masterClrMapping/>
  </p:clrMapOvr>
  <p:transition spd="slow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19EFE-8653-4623-BDF1-A56AD4F00251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5FCAD-F008-4E80-BF46-ADC49C894E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438550"/>
      </p:ext>
    </p:extLst>
  </p:cSld>
  <p:clrMapOvr>
    <a:masterClrMapping/>
  </p:clrMapOvr>
  <p:transition spd="slow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34C7C-6A14-44C2-9BBC-6210A98A689D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1A836-FB0F-43FB-97AA-0C8E9E51B02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668199"/>
      </p:ext>
    </p:extLst>
  </p:cSld>
  <p:clrMapOvr>
    <a:masterClrMapping/>
  </p:clrMapOvr>
  <p:transition spd="slow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ABFD2-22F5-4950-BA0E-474BAFEE6624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AF9D9-2308-4D14-9837-BE7BD57E6B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8588882"/>
      </p:ext>
    </p:extLst>
  </p:cSld>
  <p:clrMapOvr>
    <a:masterClrMapping/>
  </p:clrMapOvr>
  <p:transition spd="slow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356E0-9CFA-47E1-83C1-8F40249CFD08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9777F-9FD1-46CC-A9D5-F55208AD926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330662"/>
      </p:ext>
    </p:extLst>
  </p:cSld>
  <p:clrMapOvr>
    <a:masterClrMapping/>
  </p:clrMapOvr>
  <p:transition spd="slow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406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2A7AF1-4253-4DEB-B805-906DB2E48B31}" type="datetimeFigureOut">
              <a:rPr lang="fr-FR"/>
              <a:pPr>
                <a:defRPr/>
              </a:pPr>
              <a:t>23/08/2020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1C4398-BB4F-45B3-8AC5-74D4E426791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un-peu-d-humour-mireille._0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4" descr="01uji95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5" descr="image0131311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43531"/>
            <a:ext cx="6553200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475656" y="908720"/>
            <a:ext cx="626469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CREACION ROBERTO</a:t>
            </a:r>
            <a:endParaRPr lang="fr-F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4103">
    <p:strips dir="ru"/>
    <p:sndAc>
      <p:stSnd>
        <p:snd r:embed="rId2" name="james las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 5" descr="image0131813131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262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713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5" descr="image0212121212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262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964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5" descr="image0121220202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262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993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Image 5" descr="image0011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97662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86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Image 5" descr="image006611111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167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Image 5" descr="image009915151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931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5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Image 6" descr="image0101018181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75163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699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Image 6" descr="image0161916161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42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Image 5" descr="image0172017171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66262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08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 5" descr="image008814141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262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964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Image 5" descr="image0061566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7691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494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Image 5" descr="image004477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97662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27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Image 5" descr="image002233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86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 5" descr="image005510101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262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588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 5" descr="image003355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836613"/>
            <a:ext cx="67087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495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Image 5" descr="image0041444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199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Image 5" descr="image0111119191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6262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55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age 6" descr="image0081688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699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 5" descr="image007712121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6976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995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un-peu-d-humour-mireille.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4" descr="01uji95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Image 5" descr="image0091799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836613"/>
            <a:ext cx="67437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ZoneTexte 6"/>
          <p:cNvSpPr txBox="1">
            <a:spLocks noChangeArrowheads="1"/>
          </p:cNvSpPr>
          <p:nvPr/>
        </p:nvSpPr>
        <p:spPr bwMode="auto">
          <a:xfrm>
            <a:off x="1258888" y="5589588"/>
            <a:ext cx="3000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b="1" i="1"/>
              <a:t>IMAGES ET MUSIQUE DU NET</a:t>
            </a:r>
          </a:p>
        </p:txBody>
      </p:sp>
    </p:spTree>
  </p:cSld>
  <p:clrMapOvr>
    <a:masterClrMapping/>
  </p:clrMapOvr>
  <p:transition spd="slow" advTm="14071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écorations de table - Roberte .. 25 02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Décorations de table - Roberte .. 25 02 2020</Template>
  <TotalTime>6</TotalTime>
  <Words>23</Words>
  <Application>Microsoft Office PowerPoint</Application>
  <PresentationFormat>Presentación en pantalla (4:3)</PresentationFormat>
  <Paragraphs>4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Calibri</vt:lpstr>
      <vt:lpstr>Arial</vt:lpstr>
      <vt:lpstr>Décorations de table - Roberte .. 25 02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2020-08-23T16:00:03Z</dcterms:created>
  <dcterms:modified xsi:type="dcterms:W3CDTF">2020-08-23T16:06:07Z</dcterms:modified>
</cp:coreProperties>
</file>