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3" r:id="rId3"/>
    <p:sldId id="285" r:id="rId4"/>
    <p:sldId id="286" r:id="rId5"/>
    <p:sldId id="287" r:id="rId6"/>
    <p:sldId id="289" r:id="rId7"/>
    <p:sldId id="292" r:id="rId8"/>
    <p:sldId id="290" r:id="rId9"/>
    <p:sldId id="299" r:id="rId10"/>
    <p:sldId id="257" r:id="rId11"/>
    <p:sldId id="291" r:id="rId12"/>
    <p:sldId id="259" r:id="rId13"/>
    <p:sldId id="261" r:id="rId14"/>
    <p:sldId id="265" r:id="rId15"/>
    <p:sldId id="268" r:id="rId16"/>
    <p:sldId id="271" r:id="rId17"/>
    <p:sldId id="272" r:id="rId18"/>
    <p:sldId id="300" r:id="rId19"/>
    <p:sldId id="273" r:id="rId20"/>
    <p:sldId id="294" r:id="rId21"/>
    <p:sldId id="301" r:id="rId22"/>
    <p:sldId id="295" r:id="rId23"/>
    <p:sldId id="296" r:id="rId24"/>
    <p:sldId id="297" r:id="rId25"/>
    <p:sldId id="298" r:id="rId26"/>
    <p:sldId id="302" r:id="rId27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ZhcHcfGCHIn/2rXwiuTog" hashData="CkZf2U80gVEydsgXmNFCi36EzO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1829"/>
    <a:srgbClr val="0623B2"/>
    <a:srgbClr val="5D9EAB"/>
    <a:srgbClr val="26303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 autoAdjust="0"/>
    <p:restoredTop sz="94595" autoAdjust="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30E45-B094-4803-953C-1B037DED7809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CF50D5-B4EE-4184-83A4-2889B414D4EA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3B0E61-3B97-4C54-9D30-32B84677013C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D31F66-AB3F-49F9-8E4B-056909495A29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CAD926-A259-47DA-9083-B7D733581D39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985406-4EB5-4316-9471-EC6EA36DBF03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7217BA-BE55-43E0-8D45-3CE74B59C661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9ACFA8-53C6-49D4-BB7F-108CE62D3379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19C7FB-E02D-47FD-AEFD-2728F7CA79BB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8A3C20-58F3-4066-8F76-968EB2BB5637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B659F5-18F2-4A0B-B4F3-E56F2B16B7C1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FD0347E-1167-4AED-A84A-2F6C1A1BF60F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beau15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 loop="1">
        <p:snd r:embed="rId2" name="FR Davids - Words dont come eas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026" descr="beau 5706821-md"/>
          <p:cNvPicPr>
            <a:picLocks noChangeAspect="1" noChangeArrowheads="1"/>
          </p:cNvPicPr>
          <p:nvPr/>
        </p:nvPicPr>
        <p:blipFill>
          <a:blip r:embed="rId2"/>
          <a:srcRect l="4167" t="3726" r="4167" b="372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beau H2Y4E1H5D2W6D6U1S1U9113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beau motif_1_by_cexep"/>
          <p:cNvPicPr>
            <a:picLocks noChangeAspect="1" noChangeArrowheads="1"/>
          </p:cNvPicPr>
          <p:nvPr/>
        </p:nvPicPr>
        <p:blipFill>
          <a:blip r:embed="rId2"/>
          <a:srcRect b="3612"/>
          <a:stretch>
            <a:fillRect/>
          </a:stretch>
        </p:blipFill>
        <p:spPr bwMode="auto">
          <a:xfrm>
            <a:off x="914400" y="-20638"/>
            <a:ext cx="7315200" cy="68786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beauNx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81350" y="0"/>
            <a:ext cx="5962650" cy="6858000"/>
          </a:xfrm>
          <a:prstGeom prst="rect">
            <a:avLst/>
          </a:prstGeom>
          <a:noFill/>
        </p:spPr>
      </p:pic>
      <p:pic>
        <p:nvPicPr>
          <p:cNvPr id="35843" name="Picture 3" descr="beauNx_500 111"/>
          <p:cNvPicPr>
            <a:picLocks noChangeAspect="1" noChangeArrowheads="1"/>
          </p:cNvPicPr>
          <p:nvPr/>
        </p:nvPicPr>
        <p:blipFill>
          <a:blip r:embed="rId3"/>
          <a:srcRect l="48564"/>
          <a:stretch>
            <a:fillRect/>
          </a:stretch>
        </p:blipFill>
        <p:spPr bwMode="auto">
          <a:xfrm>
            <a:off x="0" y="0"/>
            <a:ext cx="32004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rgbClr val="64211D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beau83942_jesus_corde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5638" y="0"/>
            <a:ext cx="52927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1027" descr="beaumiuk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9342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beau 1151570579_63177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D9EAB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beau1806_0e25c7662c"/>
          <p:cNvPicPr>
            <a:picLocks noChangeAspect="1" noChangeArrowheads="1"/>
          </p:cNvPicPr>
          <p:nvPr/>
        </p:nvPicPr>
        <p:blipFill>
          <a:blip r:embed="rId2"/>
          <a:srcRect b="275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026" descr="beau752319396_5a15216b65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beau 04_pics_3636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14141E"/>
              </a:clrFrom>
              <a:clrTo>
                <a:srgbClr val="14141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2150" y="0"/>
            <a:ext cx="59118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beau 1_11_2007_0180663001194806713_robert_jas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beau 2007_0554237001185354410_maciej_mizer"/>
          <p:cNvPicPr>
            <a:picLocks noChangeAspect="1" noChangeArrowheads="1"/>
          </p:cNvPicPr>
          <p:nvPr/>
        </p:nvPicPr>
        <p:blipFill>
          <a:blip r:embed="rId2"/>
          <a:srcRect l="4256" t="3334" r="3719" b="8519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1267" name="Picture 3" descr="beau 2007_0554237001185354410_maciej_mizer0"/>
          <p:cNvPicPr>
            <a:picLocks noChangeAspect="1" noChangeArrowheads="1"/>
          </p:cNvPicPr>
          <p:nvPr/>
        </p:nvPicPr>
        <p:blipFill>
          <a:blip r:embed="rId3"/>
          <a:srcRect l="4738" t="3334" r="2074" b="8519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eau 50_pics_794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beau alexandre_salgado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beau jesus_corde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5638" y="0"/>
            <a:ext cx="52927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beau xq4ombo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62800" cy="6838950"/>
          </a:xfrm>
          <a:prstGeom prst="rect">
            <a:avLst/>
          </a:prstGeom>
          <a:noFill/>
        </p:spPr>
      </p:pic>
      <p:pic>
        <p:nvPicPr>
          <p:cNvPr id="47108" name="Picture 4" descr="beau xq4ombok000"/>
          <p:cNvPicPr>
            <a:picLocks noChangeAspect="1" noChangeArrowheads="1"/>
          </p:cNvPicPr>
          <p:nvPr/>
        </p:nvPicPr>
        <p:blipFill>
          <a:blip r:embed="rId3"/>
          <a:srcRect r="78723"/>
          <a:stretch>
            <a:fillRect/>
          </a:stretch>
        </p:blipFill>
        <p:spPr bwMode="auto">
          <a:xfrm>
            <a:off x="7162800" y="0"/>
            <a:ext cx="1981200" cy="68389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beau jtaime"/>
          <p:cNvPicPr>
            <a:picLocks noChangeAspect="1" noChangeArrowheads="1"/>
          </p:cNvPicPr>
          <p:nvPr/>
        </p:nvPicPr>
        <p:blipFill>
          <a:blip r:embed="rId2"/>
          <a:srcRect t="2191"/>
          <a:stretch>
            <a:fillRect/>
          </a:stretch>
        </p:blipFill>
        <p:spPr bwMode="auto">
          <a:xfrm>
            <a:off x="2100263" y="0"/>
            <a:ext cx="4943475" cy="70151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beaukreatywna_fotografia_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9525"/>
            <a:ext cx="7772400" cy="68405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beau9-3ky8g9gi6gfcfosmxsohv5s"/>
          <p:cNvPicPr>
            <a:picLocks noChangeAspect="1" noChangeArrowheads="1"/>
          </p:cNvPicPr>
          <p:nvPr/>
        </p:nvPicPr>
        <p:blipFill>
          <a:blip r:embed="rId2"/>
          <a:srcRect b="44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8131" name="Picture 3" descr="beau9-3ky8g9gi6gfcfosmxsohv5s"/>
          <p:cNvPicPr>
            <a:picLocks noChangeAspect="1" noChangeArrowheads="1"/>
          </p:cNvPicPr>
          <p:nvPr/>
        </p:nvPicPr>
        <p:blipFill>
          <a:blip r:embed="rId2"/>
          <a:srcRect b="4445"/>
          <a:stretch>
            <a:fillRect/>
          </a:stretch>
        </p:blipFill>
        <p:spPr bwMode="auto">
          <a:xfrm>
            <a:off x="1752600" y="0"/>
            <a:ext cx="57070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black Danseuse"/>
          <p:cNvPicPr>
            <a:picLocks noChangeAspect="1" noChangeArrowheads="1"/>
          </p:cNvPicPr>
          <p:nvPr/>
        </p:nvPicPr>
        <p:blipFill>
          <a:blip r:embed="rId2"/>
          <a:srcRect t="3334"/>
          <a:stretch>
            <a:fillRect/>
          </a:stretch>
        </p:blipFill>
        <p:spPr bwMode="auto">
          <a:xfrm>
            <a:off x="2057400" y="0"/>
            <a:ext cx="4953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06_01_2008_0595115001199639620_shinybinary_nicholas_ainl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 descr="beau 005_deti40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5088"/>
            <a:ext cx="9144000" cy="69897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026" descr="cute 4ason_l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5059" name="Text Box 1027"/>
          <p:cNvSpPr txBox="1">
            <a:spLocks noChangeArrowheads="1"/>
          </p:cNvSpPr>
          <p:nvPr/>
        </p:nvSpPr>
        <p:spPr bwMode="auto">
          <a:xfrm>
            <a:off x="2955925" y="4079875"/>
            <a:ext cx="9302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CA" sz="3600" i="1">
                <a:solidFill>
                  <a:srgbClr val="0623B2"/>
                </a:solidFill>
                <a:latin typeface="Monotype Corsiva" pitchFamily="66" charset="0"/>
              </a:rPr>
              <a:t>tour</a:t>
            </a:r>
          </a:p>
        </p:txBody>
      </p:sp>
      <p:sp>
        <p:nvSpPr>
          <p:cNvPr id="45060" name="Text Box 1028"/>
          <p:cNvSpPr txBox="1">
            <a:spLocks noChangeArrowheads="1"/>
          </p:cNvSpPr>
          <p:nvPr/>
        </p:nvSpPr>
        <p:spPr bwMode="auto">
          <a:xfrm>
            <a:off x="5394325" y="4460875"/>
            <a:ext cx="9302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CA" sz="3600" i="1" dirty="0" err="1">
                <a:solidFill>
                  <a:srgbClr val="FB1829"/>
                </a:solidFill>
                <a:latin typeface="Monotype Corsiva" pitchFamily="66" charset="0"/>
              </a:rPr>
              <a:t>lou</a:t>
            </a:r>
            <a:endParaRPr lang="fr-CA" sz="3600" i="1" dirty="0">
              <a:solidFill>
                <a:srgbClr val="FB1829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autoUpdateAnimBg="0"/>
      <p:bldP spid="45060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2031325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dirty="0">
                <a:latin typeface="Kristen ITC" pitchFamily="66" charset="0"/>
              </a:rPr>
              <a:t>Además puedes recibir </a:t>
            </a:r>
            <a:r>
              <a:rPr lang="es-ES_tradnl" sz="1800" b="1" dirty="0" err="1">
                <a:latin typeface="Kristen ITC" pitchFamily="66" charset="0"/>
              </a:rPr>
              <a:t>powerpoints</a:t>
            </a:r>
            <a:r>
              <a:rPr lang="es-ES_tradnl" sz="1800" b="1" dirty="0">
                <a:latin typeface="Kristen ITC" pitchFamily="66" charset="0"/>
              </a:rPr>
              <a:t> en tu correo electrónico suscribiéndote aquí:</a:t>
            </a:r>
            <a:r>
              <a:rPr lang="es-ES_tradnl" sz="1800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 toutes les couleurs .. 05 03 2018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 toutes les couleurs .. 05 03 2018</Template>
  <TotalTime>14</TotalTime>
  <Words>18</Words>
  <Application>Microsoft PowerPoint</Application>
  <PresentationFormat>Presentación en pantalla (4:3)</PresentationFormat>
  <Paragraphs>4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9" baseType="lpstr">
      <vt:lpstr>Times New Roman</vt:lpstr>
      <vt:lpstr>Monotype Corsiva</vt:lpstr>
      <vt:lpstr>De toutes les couleurs .. 05 03 2018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</cp:revision>
  <dcterms:created xsi:type="dcterms:W3CDTF">2018-08-15T10:02:07Z</dcterms:created>
  <dcterms:modified xsi:type="dcterms:W3CDTF">2018-08-15T10:16:57Z</dcterms:modified>
</cp:coreProperties>
</file>