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5" r:id="rId48"/>
    <p:sldId id="306" r:id="rId49"/>
    <p:sldId id="307" r:id="rId50"/>
    <p:sldId id="308" r:id="rId51"/>
    <p:sldId id="310" r:id="rId52"/>
    <p:sldId id="311" r:id="rId5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Cltpqry+t1Cc45zNcje9WQ==" hashData="6ooqF9Cnmfvv8bwrWlU+NzMVJ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11994-69D6-4D0C-8F69-FB4CBA1AA31F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DB975-60E6-4450-96F5-CB4F72D1D6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993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BFD65-EC0A-407B-8B44-A78C10B61B30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AFE15-AF0F-4809-B040-C01C34C6D7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557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7E6B2-4379-4A20-929C-D57B3876D5E0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A9FA3-F716-4A0E-AA2A-1750EC4766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707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9DA82-022A-48EE-8A2B-FCD03B81FBF3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DB85E-E209-4A22-B25A-F77D467BAB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1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6F778-FDEB-4235-91F6-2A16793A06A1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D9CF3-E348-4F2B-BD85-F75B059D72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0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3F8C9-A6F6-43FA-9669-89B432C4A705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CDEB6-7803-49CC-8115-727A585974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683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9085A-D491-4BEB-9649-55F02EAA6569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1104E-1E7A-4DC9-8DE6-DEBF987B4D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226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3C89F-4FB0-48E2-B15E-E5A3110C33F4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03D7-65E1-49D2-8DEF-8D4CC7294E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178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D98AE-A06F-405D-9954-D5C842064A15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E1D52-2C9B-452D-8C34-B1212DD5CE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72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0FD5F-CBE9-4F3B-B0C4-2D765D4F853E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2D112-D73D-461C-A9D4-56E5E8CE6E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11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C23DB-1681-494B-A69D-71208C266951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12C77-1088-49A2-B766-0663F1658B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649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53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72EA01A-B9D9-4108-A82F-33FC321A1B24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F6927D5-534B-496C-A2CB-DC23943841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Slide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3065030" y="2022765"/>
            <a:ext cx="3927475" cy="13239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8000" dirty="0">
                <a:solidFill>
                  <a:schemeClr val="bg1"/>
                </a:solidFill>
              </a:rPr>
              <a:t>de </a:t>
            </a:r>
            <a:r>
              <a:rPr lang="fr-FR" sz="8000" dirty="0" smtClean="0">
                <a:solidFill>
                  <a:schemeClr val="bg1"/>
                </a:solidFill>
              </a:rPr>
              <a:t>día...</a:t>
            </a:r>
            <a:endParaRPr lang="fr-FR" sz="8000" dirty="0">
              <a:solidFill>
                <a:schemeClr val="bg1"/>
              </a:solidFill>
            </a:endParaRP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1636712" y="3547559"/>
            <a:ext cx="5870575" cy="1323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8000" dirty="0"/>
              <a:t> </a:t>
            </a:r>
            <a:r>
              <a:rPr lang="fr-FR" sz="8000" dirty="0" smtClean="0"/>
              <a:t>o de noche!</a:t>
            </a:r>
            <a:endParaRPr lang="fr-FR" sz="8000" dirty="0"/>
          </a:p>
        </p:txBody>
      </p:sp>
      <p:sp>
        <p:nvSpPr>
          <p:cNvPr id="2053" name="ZoneTexte 4"/>
          <p:cNvSpPr txBox="1">
            <a:spLocks noChangeArrowheads="1"/>
          </p:cNvSpPr>
          <p:nvPr/>
        </p:nvSpPr>
        <p:spPr bwMode="auto">
          <a:xfrm>
            <a:off x="7886700" y="6069013"/>
            <a:ext cx="1090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3200"/>
              <a:t>* * 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obras-arquitetura-noite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8" descr="strip b 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9"/>
          <p:cNvSpPr>
            <a:spLocks noChangeArrowheads="1"/>
          </p:cNvSpPr>
          <p:nvPr/>
        </p:nvSpPr>
        <p:spPr bwMode="auto">
          <a:xfrm>
            <a:off x="158750" y="219075"/>
            <a:ext cx="2544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Fleur de Lotus, Chine</a:t>
            </a:r>
            <a:endParaRPr lang="en-US" b="1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obras-arquitetura-noite-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158750" y="219075"/>
            <a:ext cx="2544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Fleur de Lotus, Chine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158750" y="219075"/>
            <a:ext cx="2239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Murinsel,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124" name="Picture 5" descr="obras-arquitetura-noite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8350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58750" y="219075"/>
            <a:ext cx="2241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  <a:latin typeface="Arial" charset="0"/>
                <a:cs typeface="Arial" charset="0"/>
              </a:rPr>
              <a:t>Murinsel, Australie</a:t>
            </a:r>
            <a:endParaRPr lang="en-US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6147" name="Picture 7" descr="obras-arquitetura-noite-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58750" y="219075"/>
            <a:ext cx="271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Hélice,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7172" name="Picture 5" descr="obras-arquitetura-noite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158750" y="219075"/>
            <a:ext cx="2698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Hélice,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8195" name="Picture 5" descr="obras-arquitetura-noite-3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58750" y="219075"/>
            <a:ext cx="3865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Institut Hollandais Images et Son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9220" name="Picture 6" descr="obras-arquitetura-noite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obras-arquitetura-noite-4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10"/>
          <p:cNvSpPr>
            <a:spLocks noChangeArrowheads="1"/>
          </p:cNvSpPr>
          <p:nvPr/>
        </p:nvSpPr>
        <p:spPr bwMode="auto">
          <a:xfrm>
            <a:off x="158750" y="219075"/>
            <a:ext cx="381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Institut Hollandais Images et Son</a:t>
            </a:r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158750" y="219075"/>
            <a:ext cx="210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Parasol,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1268" name="Picture 5" descr="obras-arquitetura-noite-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58750" y="219075"/>
            <a:ext cx="210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Parasol,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2291" name="Picture 5" descr="obras-arquitetura-noite-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58750" y="219075"/>
            <a:ext cx="434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Cinéma Central Busan,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3316" name="Picture 6" descr="obras-arquitetura-noite-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58750" y="219075"/>
            <a:ext cx="42751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Cinéma Central Busan,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4339" name="Picture 6" descr="obras-arquitetura-noite-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58750" y="219075"/>
            <a:ext cx="3035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Royal Pavilion,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5364" name="Picture 7" descr="obras-arquitetura-noite-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158750" y="219075"/>
            <a:ext cx="304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  <a:latin typeface="Arial" charset="0"/>
                <a:cs typeface="Arial" charset="0"/>
              </a:rPr>
              <a:t>Royal Pavilion, Angleterre</a:t>
            </a:r>
            <a:endParaRPr lang="en-US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16387" name="Picture 5" descr="obras-arquitetura-noite-7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58750" y="219075"/>
            <a:ext cx="5035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d'attraction Sheraton Huzhou,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7412" name="Picture 5" descr="obras-arquitetura-noite-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158750" y="219075"/>
            <a:ext cx="4970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d'attraction Sheraton Huzhou,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8435" name="Picture 5" descr="obras-arquitetura-noite-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58750" y="219075"/>
            <a:ext cx="5032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Forêt, nuages et Dome de fleurs,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9460" name="Picture 5" descr="obras-arquitetura-noite-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158750" y="219075"/>
            <a:ext cx="513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Forêt, nuages et Dome de fleurs,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0483" name="Picture 5" descr="obras-arquitetura-noite-10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58750" y="219075"/>
            <a:ext cx="3090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Point de vue Tokyo, Japon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1508" name="Picture 7" descr="obras-arquitetura-noite-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158750" y="219075"/>
            <a:ext cx="3090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Point de vue Tokyo, Japon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2531" name="Picture 7" descr="obras-arquitetura-noite-1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Hotel Yas, Abu Dabi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3556" name="Picture 6" descr="obras-arquitetura-noite-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817563"/>
            <a:ext cx="9217025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Hotel Yas, Abu Dabi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4579" name="Picture 6" descr="obras-arquitetura-noite-1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58750" y="219075"/>
            <a:ext cx="3595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Khan Shatyr, Kazakstan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5604" name="Picture 6" descr="obras-arquitetura-noite-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158750" y="219075"/>
            <a:ext cx="3595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Khan Shatyr, Kazakstan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6627" name="Picture 5" descr="obras-arquitetura-noite-13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58750" y="219075"/>
            <a:ext cx="5500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de l'Avenue Lowry Minneapolis, Minnesota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7652" name="Picture 7" descr="obras-arquitetura-noite-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817563"/>
            <a:ext cx="9172575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158750" y="219075"/>
            <a:ext cx="5449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de l'Avenue Lowry Minneapolis, Minnesota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8675" name="Picture 6" descr="obras-arquitetura-noite-1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158750" y="219075"/>
            <a:ext cx="443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Music Hall Tivoli Vredenburg, Hollande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9700" name="Picture 5" descr="obras-arquitetura-noite-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158750" y="219075"/>
            <a:ext cx="443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Music Hall Tivoli Vredenburg, Hollande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0723" name="Picture 5" descr="obras-arquitetura-noite-1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158750" y="219075"/>
            <a:ext cx="5600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Cité des Arts et des Sciences, Valence,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1748" name="Picture 5" descr="obras-arquitetura-noite-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158750" y="219075"/>
            <a:ext cx="5472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Cité des Arts et des Sciences, Valence,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2771" name="Picture 7" descr="obras-arquitetura-noite-18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58750" y="219075"/>
            <a:ext cx="2574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Selfridges,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3796" name="Picture 5" descr="obras-arquitetura-noite-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158750" y="219075"/>
            <a:ext cx="2574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Selfridges,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4819" name="Picture 6" descr="obras-arquitetura-noite-1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158750" y="219075"/>
            <a:ext cx="4856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National Aquatique de Pekin,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5844" name="Picture 5" descr="obras-arquitetura-noite-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ChangeArrowheads="1"/>
          </p:cNvSpPr>
          <p:nvPr/>
        </p:nvSpPr>
        <p:spPr bwMode="auto">
          <a:xfrm>
            <a:off x="158750" y="219075"/>
            <a:ext cx="4999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National Aquatique de Pekin,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6867" name="Picture 6" descr="obras-arquitetura-noite-20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158750" y="219075"/>
            <a:ext cx="4040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Palais des fêtes Adelaide,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7892" name="Picture 7" descr="obras-arquitetura-noite-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3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158750" y="219075"/>
            <a:ext cx="4040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Palais des fêtes Adelaide,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8915" name="Picture 6" descr="obras-arquitetura-noite-2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58750" y="219075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Gare de l'Est, Lisbonne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9940" name="Picture 6" descr="obras-arquitetura-noite-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158750" y="219075"/>
            <a:ext cx="2801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Gare de l'Est, Lisbonne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0963" name="Picture 6" descr="obras-arquitetura-noite-2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58750" y="219075"/>
            <a:ext cx="310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Banpo,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1988" name="Picture 6" descr="obras-arquitetura-noite-2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158750" y="219075"/>
            <a:ext cx="310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Banpo,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3011" name="Picture 6" descr="obras-arquitetura-noite-24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58750" y="219075"/>
            <a:ext cx="711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Aéroport International de Suvarnabhumi, Bangkok, Thailande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4036" name="Picture 5" descr="obras-arquitetura-noite-2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ChangeArrowheads="1"/>
          </p:cNvSpPr>
          <p:nvPr/>
        </p:nvSpPr>
        <p:spPr bwMode="auto">
          <a:xfrm>
            <a:off x="158750" y="219075"/>
            <a:ext cx="6916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Aéroport International de Suvarnabhumi, Bangkok, Thailande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5059" name="Picture 6" descr="obras-arquitetura-noite-2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158750" y="219075"/>
            <a:ext cx="4583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Aéroport de Lyon Saint-Exupéry, France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6084" name="Picture 7" descr="obras-arquitetura-noite-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ChangeArrowheads="1"/>
          </p:cNvSpPr>
          <p:nvPr/>
        </p:nvSpPr>
        <p:spPr bwMode="auto">
          <a:xfrm>
            <a:off x="158750" y="219075"/>
            <a:ext cx="4738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Aéroport de Lyon Saint-Exupéry, France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7107" name="Picture 6" descr="obras-arquitetura-noite-2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Forth, Ecosse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8132" name="Picture 5" descr="obras-arquitetura-noite-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158750" y="219075"/>
            <a:ext cx="2287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Forth, Ecosse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9155" name="Picture 5" descr="obras-arquitetura-noite-27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158750" y="2190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Tour de Canton,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0180" name="Picture 7" descr="obras-arquitetura-noite-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ChangeArrowheads="1"/>
          </p:cNvSpPr>
          <p:nvPr/>
        </p:nvSpPr>
        <p:spPr bwMode="auto">
          <a:xfrm>
            <a:off x="158750" y="219075"/>
            <a:ext cx="271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Tour de Canton,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1203" name="Picture 5" descr="obras-arquitetura-noite-2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lide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ZoneTexte 2"/>
          <p:cNvSpPr txBox="1">
            <a:spLocks noChangeArrowheads="1"/>
          </p:cNvSpPr>
          <p:nvPr/>
        </p:nvSpPr>
        <p:spPr bwMode="auto">
          <a:xfrm>
            <a:off x="2192338" y="3824288"/>
            <a:ext cx="4852987" cy="2062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sz="3200" dirty="0" smtClean="0"/>
              <a:t>Estas obras monumentales cambian completamente su apariencia por la noche, ¡había que mostrarlas!</a:t>
            </a:r>
            <a:endParaRPr lang="fr-FR" sz="3200" dirty="0"/>
          </a:p>
        </p:txBody>
      </p:sp>
      <p:sp>
        <p:nvSpPr>
          <p:cNvPr id="52228" name="ZoneTexte 3"/>
          <p:cNvSpPr txBox="1">
            <a:spLocks noChangeArrowheads="1"/>
          </p:cNvSpPr>
          <p:nvPr/>
        </p:nvSpPr>
        <p:spPr bwMode="auto">
          <a:xfrm>
            <a:off x="7751763" y="6089650"/>
            <a:ext cx="1131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3200"/>
              <a:t>* * 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jour ou la nuit .. 10 02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 jour ou la nuit .. 10 02 2020</Template>
  <TotalTime>13</TotalTime>
  <Words>316</Words>
  <Application>Microsoft Office PowerPoint</Application>
  <PresentationFormat>Presentación en pantalla (4:3)</PresentationFormat>
  <Paragraphs>55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6" baseType="lpstr">
      <vt:lpstr>Calibri</vt:lpstr>
      <vt:lpstr>MS PGothic</vt:lpstr>
      <vt:lpstr>Arial</vt:lpstr>
      <vt:lpstr>De jour ou la nuit .. 10 02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2022-02-27T18:43:08Z</dcterms:created>
  <dcterms:modified xsi:type="dcterms:W3CDTF">2022-02-27T18:56:17Z</dcterms:modified>
</cp:coreProperties>
</file>