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2" r:id="rId3"/>
    <p:sldId id="363" r:id="rId4"/>
    <p:sldId id="337" r:id="rId5"/>
    <p:sldId id="357" r:id="rId6"/>
    <p:sldId id="358" r:id="rId7"/>
    <p:sldId id="332" r:id="rId8"/>
    <p:sldId id="262" r:id="rId9"/>
    <p:sldId id="263" r:id="rId10"/>
    <p:sldId id="259" r:id="rId11"/>
    <p:sldId id="264" r:id="rId12"/>
    <p:sldId id="265" r:id="rId13"/>
    <p:sldId id="334" r:id="rId14"/>
    <p:sldId id="266" r:id="rId15"/>
    <p:sldId id="273" r:id="rId16"/>
    <p:sldId id="333" r:id="rId17"/>
    <p:sldId id="335" r:id="rId18"/>
    <p:sldId id="336" r:id="rId19"/>
    <p:sldId id="338" r:id="rId20"/>
    <p:sldId id="339" r:id="rId21"/>
    <p:sldId id="349" r:id="rId22"/>
    <p:sldId id="340" r:id="rId23"/>
    <p:sldId id="261" r:id="rId24"/>
    <p:sldId id="354" r:id="rId25"/>
    <p:sldId id="258" r:id="rId26"/>
    <p:sldId id="260" r:id="rId27"/>
    <p:sldId id="341" r:id="rId28"/>
    <p:sldId id="342" r:id="rId29"/>
    <p:sldId id="343" r:id="rId30"/>
    <p:sldId id="344" r:id="rId31"/>
    <p:sldId id="345" r:id="rId32"/>
    <p:sldId id="356" r:id="rId33"/>
    <p:sldId id="347" r:id="rId34"/>
    <p:sldId id="348" r:id="rId35"/>
    <p:sldId id="353" r:id="rId36"/>
    <p:sldId id="350" r:id="rId37"/>
    <p:sldId id="351" r:id="rId38"/>
    <p:sldId id="352" r:id="rId39"/>
    <p:sldId id="271" r:id="rId40"/>
    <p:sldId id="346" r:id="rId41"/>
    <p:sldId id="360" r:id="rId42"/>
    <p:sldId id="361" r:id="rId43"/>
    <p:sldId id="257" r:id="rId44"/>
    <p:sldId id="267" r:id="rId45"/>
    <p:sldId id="268" r:id="rId46"/>
    <p:sldId id="269" r:id="rId47"/>
    <p:sldId id="270" r:id="rId48"/>
    <p:sldId id="272" r:id="rId49"/>
    <p:sldId id="278" r:id="rId50"/>
    <p:sldId id="279" r:id="rId51"/>
    <p:sldId id="283" r:id="rId52"/>
    <p:sldId id="284" r:id="rId53"/>
    <p:sldId id="285" r:id="rId54"/>
    <p:sldId id="286" r:id="rId55"/>
    <p:sldId id="289" r:id="rId56"/>
    <p:sldId id="290" r:id="rId57"/>
    <p:sldId id="292" r:id="rId58"/>
    <p:sldId id="293" r:id="rId59"/>
    <p:sldId id="294" r:id="rId60"/>
    <p:sldId id="295" r:id="rId61"/>
    <p:sldId id="297" r:id="rId62"/>
    <p:sldId id="298" r:id="rId63"/>
    <p:sldId id="302" r:id="rId64"/>
    <p:sldId id="303" r:id="rId65"/>
    <p:sldId id="308" r:id="rId66"/>
    <p:sldId id="309" r:id="rId67"/>
    <p:sldId id="310" r:id="rId68"/>
    <p:sldId id="311" r:id="rId69"/>
    <p:sldId id="312" r:id="rId70"/>
    <p:sldId id="320" r:id="rId71"/>
    <p:sldId id="321" r:id="rId72"/>
    <p:sldId id="322" r:id="rId73"/>
    <p:sldId id="325" r:id="rId74"/>
    <p:sldId id="331" r:id="rId75"/>
    <p:sldId id="327" r:id="rId76"/>
    <p:sldId id="359" r:id="rId77"/>
    <p:sldId id="364" r:id="rId7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1WbUp7Rk1z8tIGPrC8mQA==" hashData="EtGJ2/Fs+E4e5MKms7Z+8vgOq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6EF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292" autoAdjust="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1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4841E-D9FB-4F60-8D2F-030766CCDF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607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B4A52-9633-4430-8A96-6B71930EDF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2943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9F98A8-9B6F-4DDA-AAD7-C4CE33FD62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033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C97C5-9D5E-4B04-A25A-9042019BB1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8371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A388A-95D5-41D3-B724-89C6D4FE71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506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B8100-564A-45C3-90D6-D7B5899209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086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16B40-05D2-4ABA-94CA-ABBA927851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08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6A3F1-098C-4DE3-8A34-CC2253A25B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324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7D423-9C81-4A50-830E-8789E61FDA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158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963A3-5219-4C93-A435-5E24DC17F8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0027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15D6D-2B11-456A-9B4D-AA146AC0D7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788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879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19C4530-91EB-44F8-9FBE-EB800A4655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9" name="01 S61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1 Strauss Party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6308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5700" name="Rectangle 4"/>
          <p:cNvSpPr>
            <a:spLocks noChangeArrowheads="1"/>
          </p:cNvSpPr>
          <p:nvPr/>
        </p:nvSpPr>
        <p:spPr bwMode="auto">
          <a:xfrm>
            <a:off x="0" y="1268760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Des avions en</a:t>
            </a:r>
            <a:b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pagaille,</a:t>
            </a:r>
            <a:b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tous très beaux</a:t>
            </a:r>
            <a:br>
              <a:rPr lang="fr-FR" sz="7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s-ES" sz="3200" b="1" dirty="0" err="1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admirer</a:t>
            </a: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en </a:t>
            </a:r>
            <a:r>
              <a:rPr lang="es-ES" sz="3200" b="1" dirty="0" err="1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écoutant</a:t>
            </a: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un </a:t>
            </a:r>
            <a:r>
              <a:rPr lang="es-ES" sz="3200" b="1" dirty="0" err="1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florilège</a:t>
            </a: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3200" b="1" dirty="0">
                <a:solidFill>
                  <a:srgbClr val="E6EF2B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Strauss</a:t>
            </a:r>
          </a:p>
        </p:txBody>
      </p:sp>
    </p:spTree>
  </p:cSld>
  <p:clrMapOvr>
    <a:masterClrMapping/>
  </p:clrMapOvr>
  <p:transition advTm="15000">
    <p:sndAc>
      <p:stSnd loop="1">
        <p:snd r:embed="rId1" name="01 Strauss Par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56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569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35696" y="1412776"/>
            <a:ext cx="60106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>
                <a:solidFill>
                  <a:srgbClr val="FFFF00"/>
                </a:solidFill>
              </a:rPr>
              <a:t>D</a:t>
            </a:r>
            <a:r>
              <a:rPr lang="es-ES" sz="5400" b="1" dirty="0" smtClean="0">
                <a:solidFill>
                  <a:srgbClr val="FFFF00"/>
                </a:solidFill>
              </a:rPr>
              <a:t>e aviones en</a:t>
            </a:r>
            <a:br>
              <a:rPr lang="es-ES" sz="5400" b="1" dirty="0" smtClean="0">
                <a:solidFill>
                  <a:srgbClr val="FFFF00"/>
                </a:solidFill>
              </a:rPr>
            </a:br>
            <a:r>
              <a:rPr lang="es-ES" sz="5400" b="1" dirty="0" smtClean="0">
                <a:solidFill>
                  <a:srgbClr val="FFFF00"/>
                </a:solidFill>
              </a:rPr>
              <a:t>Lío</a:t>
            </a:r>
            <a:br>
              <a:rPr lang="es-ES" sz="5400" b="1" dirty="0" smtClean="0">
                <a:solidFill>
                  <a:srgbClr val="FFFF00"/>
                </a:solidFill>
              </a:rPr>
            </a:br>
            <a:r>
              <a:rPr lang="es-ES" sz="5400" b="1" dirty="0" smtClean="0">
                <a:solidFill>
                  <a:srgbClr val="FFFF00"/>
                </a:solidFill>
              </a:rPr>
              <a:t>Todo muy bonito</a:t>
            </a:r>
            <a:r>
              <a:rPr lang="es-ES" sz="3600" b="1" dirty="0" smtClean="0">
                <a:solidFill>
                  <a:srgbClr val="FFFF00"/>
                </a:solidFill>
              </a:rPr>
              <a:t/>
            </a:r>
            <a:br>
              <a:rPr lang="es-ES" sz="3600" b="1" dirty="0" smtClean="0">
                <a:solidFill>
                  <a:srgbClr val="FFFF00"/>
                </a:solidFill>
              </a:rPr>
            </a:br>
            <a:r>
              <a:rPr lang="es-ES" sz="3600" b="1" dirty="0" smtClean="0">
                <a:solidFill>
                  <a:srgbClr val="FFFF00"/>
                </a:solidFill>
              </a:rPr>
              <a:t/>
            </a:r>
            <a:br>
              <a:rPr lang="es-ES" sz="3600" b="1" dirty="0" smtClean="0">
                <a:solidFill>
                  <a:srgbClr val="FFFF00"/>
                </a:solidFill>
              </a:rPr>
            </a:br>
            <a:r>
              <a:rPr lang="es-ES" sz="3600" b="1" dirty="0" smtClean="0">
                <a:solidFill>
                  <a:srgbClr val="FFFF00"/>
                </a:solidFill>
              </a:rPr>
              <a:t>Para admirar escuchando una antología</a:t>
            </a:r>
            <a:br>
              <a:rPr lang="es-ES" sz="3600" b="1" dirty="0" smtClean="0">
                <a:solidFill>
                  <a:srgbClr val="FFFF00"/>
                </a:solidFill>
              </a:rPr>
            </a:br>
            <a:r>
              <a:rPr lang="es-ES" sz="3600" b="1" dirty="0" smtClean="0">
                <a:solidFill>
                  <a:srgbClr val="FFFF00"/>
                </a:solidFill>
              </a:rPr>
              <a:t>de Strauss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790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/>
    </mc:Choice>
    <mc:Fallback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1602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428625"/>
            <a:ext cx="91313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1597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1597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212263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0351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96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0351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95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02591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0351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0351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0351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06622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144000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Albatros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Fokker_Dr_1_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159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220200" cy="623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1136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02635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11578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038"/>
            <a:ext cx="9144000" cy="695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02635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9400"/>
            <a:ext cx="9144000" cy="629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0259361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8638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06702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9202738" cy="624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07299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9144000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07326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08067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675"/>
            <a:ext cx="9144000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0905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23363" cy="615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11583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09435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11450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428625"/>
            <a:ext cx="9166225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11591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285750"/>
            <a:ext cx="9172575" cy="620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1159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144000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1159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220200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11591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115425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0645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09343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3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975"/>
            <a:ext cx="9144000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11585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144000" cy="618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00538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69400" cy="598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04777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36063" cy="566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05853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9144000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06019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06327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9144000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06594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9144000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08096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0814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21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09879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"/>
            <a:ext cx="9144000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09915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10068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725"/>
            <a:ext cx="9144000" cy="643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10272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675" y="285750"/>
            <a:ext cx="9210675" cy="624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11214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1134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11479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11526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11548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363"/>
            <a:ext cx="9144000" cy="619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1157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025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11582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838"/>
            <a:ext cx="9124950" cy="629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11582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11589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1159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11594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11595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11595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11596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11596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24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74756" name="Picture 4" descr="P38_lighting1N38B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228600"/>
            <a:ext cx="9031287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4" descr="letad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4" descr="10537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63"/>
            <a:ext cx="9183688" cy="622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Text Box 5"/>
          <p:cNvSpPr txBox="1">
            <a:spLocks noChangeArrowheads="1"/>
          </p:cNvSpPr>
          <p:nvPr/>
        </p:nvSpPr>
        <p:spPr bwMode="auto">
          <a:xfrm>
            <a:off x="1928813" y="6357938"/>
            <a:ext cx="5143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400" b="1"/>
              <a:t>Fin de diaporama (Un vrai régal)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ux coucous .. 18 07 2016">
  <a:themeElements>
    <a:clrScheme name="Diseño predeterminado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Vieux coucous .. 18 07 2016</Template>
  <TotalTime>8</TotalTime>
  <Words>30</Words>
  <Application>Microsoft Office PowerPoint</Application>
  <PresentationFormat>Presentación en pantalla (4:3)</PresentationFormat>
  <Paragraphs>5</Paragraphs>
  <Slides>76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80" baseType="lpstr">
      <vt:lpstr>Arial</vt:lpstr>
      <vt:lpstr>Calibri</vt:lpstr>
      <vt:lpstr>Vieux coucous .. 18 07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2019-03-14T20:59:18Z</dcterms:created>
  <dcterms:modified xsi:type="dcterms:W3CDTF">2019-03-14T21:07:57Z</dcterms:modified>
</cp:coreProperties>
</file>