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731" r:id="rId2"/>
  </p:sldMasterIdLst>
  <p:sldIdLst>
    <p:sldId id="276" r:id="rId3"/>
    <p:sldId id="290" r:id="rId4"/>
    <p:sldId id="257" r:id="rId5"/>
    <p:sldId id="264" r:id="rId6"/>
    <p:sldId id="266" r:id="rId7"/>
    <p:sldId id="274" r:id="rId8"/>
    <p:sldId id="281" r:id="rId9"/>
    <p:sldId id="261" r:id="rId10"/>
    <p:sldId id="262" r:id="rId11"/>
    <p:sldId id="267" r:id="rId12"/>
    <p:sldId id="270" r:id="rId13"/>
    <p:sldId id="271" r:id="rId14"/>
    <p:sldId id="272" r:id="rId15"/>
    <p:sldId id="285" r:id="rId16"/>
    <p:sldId id="296" r:id="rId17"/>
    <p:sldId id="277" r:id="rId18"/>
    <p:sldId id="268" r:id="rId19"/>
    <p:sldId id="269" r:id="rId20"/>
    <p:sldId id="278" r:id="rId21"/>
    <p:sldId id="279" r:id="rId22"/>
    <p:sldId id="282" r:id="rId23"/>
    <p:sldId id="284" r:id="rId24"/>
    <p:sldId id="273" r:id="rId25"/>
    <p:sldId id="286" r:id="rId26"/>
    <p:sldId id="275" r:id="rId27"/>
    <p:sldId id="263" r:id="rId28"/>
    <p:sldId id="288" r:id="rId29"/>
    <p:sldId id="280" r:id="rId30"/>
    <p:sldId id="289" r:id="rId31"/>
    <p:sldId id="291" r:id="rId32"/>
    <p:sldId id="292" r:id="rId33"/>
    <p:sldId id="293" r:id="rId34"/>
    <p:sldId id="294" r:id="rId35"/>
    <p:sldId id="301" r:id="rId36"/>
    <p:sldId id="299" r:id="rId37"/>
    <p:sldId id="295" r:id="rId38"/>
    <p:sldId id="297" r:id="rId39"/>
    <p:sldId id="260" r:id="rId40"/>
    <p:sldId id="298" r:id="rId41"/>
    <p:sldId id="258" r:id="rId42"/>
    <p:sldId id="265" r:id="rId43"/>
    <p:sldId id="283" r:id="rId44"/>
    <p:sldId id="302" r:id="rId45"/>
    <p:sldId id="300" r:id="rId46"/>
    <p:sldId id="303" r:id="rId4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  <p:modifyVerifier cryptProviderType="rsaFull" cryptAlgorithmClass="hash" cryptAlgorithmType="typeAny" cryptAlgorithmSid="4" spinCount="100000" saltData="LAGl8qmDl0Jz+BioSF3QGA==" hashData="yEG3EkCk4OaOts03LdHt1/7Sd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>
        <p:scale>
          <a:sx n="57" d="100"/>
          <a:sy n="57" d="100"/>
        </p:scale>
        <p:origin x="-1356" y="-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9050" y="1109663"/>
            <a:ext cx="9156700" cy="757237"/>
            <a:chOff x="0" y="0"/>
            <a:chExt cx="5768" cy="477"/>
          </a:xfrm>
        </p:grpSpPr>
        <p:sp>
          <p:nvSpPr>
            <p:cNvPr id="5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/>
              <a:ahLst/>
              <a:cxnLst>
                <a:cxn ang="0">
                  <a:pos x="0" y="450"/>
                </a:cxn>
                <a:cxn ang="0">
                  <a:pos x="3" y="0"/>
                </a:cxn>
                <a:cxn ang="0">
                  <a:pos x="5763" y="0"/>
                </a:cxn>
                <a:cxn ang="0">
                  <a:pos x="5763" y="465"/>
                </a:cxn>
                <a:cxn ang="0">
                  <a:pos x="4821" y="477"/>
                </a:cxn>
                <a:cxn ang="0">
                  <a:pos x="4326" y="447"/>
                </a:cxn>
                <a:cxn ang="0">
                  <a:pos x="3783" y="465"/>
                </a:cxn>
                <a:cxn ang="0">
                  <a:pos x="3417" y="456"/>
                </a:cxn>
                <a:cxn ang="0">
                  <a:pos x="2973" y="459"/>
                </a:cxn>
                <a:cxn ang="0">
                  <a:pos x="2451" y="453"/>
                </a:cxn>
                <a:cxn ang="0">
                  <a:pos x="2289" y="441"/>
                </a:cxn>
                <a:cxn ang="0">
                  <a:pos x="2010" y="453"/>
                </a:cxn>
                <a:cxn ang="0">
                  <a:pos x="1827" y="450"/>
                </a:cxn>
                <a:cxn ang="0">
                  <a:pos x="1215" y="465"/>
                </a:cxn>
                <a:cxn ang="0">
                  <a:pos x="660" y="456"/>
                </a:cxn>
                <a:cxn ang="0">
                  <a:pos x="0" y="450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/>
              <a:ahLst/>
              <a:cxnLst>
                <a:cxn ang="0">
                  <a:pos x="8" y="190"/>
                </a:cxn>
                <a:cxn ang="0">
                  <a:pos x="71" y="115"/>
                </a:cxn>
                <a:cxn ang="0">
                  <a:pos x="203" y="16"/>
                </a:cxn>
                <a:cxn ang="0">
                  <a:pos x="251" y="19"/>
                </a:cxn>
                <a:cxn ang="0">
                  <a:pos x="236" y="46"/>
                </a:cxn>
                <a:cxn ang="0">
                  <a:pos x="176" y="82"/>
                </a:cxn>
                <a:cxn ang="0">
                  <a:pos x="92" y="154"/>
                </a:cxn>
                <a:cxn ang="0">
                  <a:pos x="23" y="247"/>
                </a:cxn>
                <a:cxn ang="0">
                  <a:pos x="8" y="190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7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0" y="453"/>
                </a:cxn>
                <a:cxn ang="0">
                  <a:pos x="72" y="324"/>
                </a:cxn>
                <a:cxn ang="0">
                  <a:pos x="198" y="201"/>
                </a:cxn>
                <a:cxn ang="0">
                  <a:pos x="366" y="102"/>
                </a:cxn>
                <a:cxn ang="0">
                  <a:pos x="531" y="36"/>
                </a:cxn>
                <a:cxn ang="0">
                  <a:pos x="609" y="0"/>
                </a:cxn>
                <a:cxn ang="0">
                  <a:pos x="708" y="3"/>
                </a:cxn>
                <a:cxn ang="0">
                  <a:pos x="591" y="66"/>
                </a:cxn>
                <a:cxn ang="0">
                  <a:pos x="417" y="126"/>
                </a:cxn>
                <a:cxn ang="0">
                  <a:pos x="237" y="231"/>
                </a:cxn>
                <a:cxn ang="0">
                  <a:pos x="117" y="345"/>
                </a:cxn>
                <a:cxn ang="0">
                  <a:pos x="51" y="459"/>
                </a:cxn>
                <a:cxn ang="0">
                  <a:pos x="0" y="453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/>
              <a:ahLst/>
              <a:cxnLst>
                <a:cxn ang="0">
                  <a:pos x="21" y="163"/>
                </a:cxn>
                <a:cxn ang="0">
                  <a:pos x="9" y="184"/>
                </a:cxn>
                <a:cxn ang="0">
                  <a:pos x="75" y="103"/>
                </a:cxn>
                <a:cxn ang="0">
                  <a:pos x="165" y="28"/>
                </a:cxn>
                <a:cxn ang="0">
                  <a:pos x="207" y="7"/>
                </a:cxn>
                <a:cxn ang="0">
                  <a:pos x="246" y="4"/>
                </a:cxn>
                <a:cxn ang="0">
                  <a:pos x="237" y="34"/>
                </a:cxn>
                <a:cxn ang="0">
                  <a:pos x="183" y="61"/>
                </a:cxn>
                <a:cxn ang="0">
                  <a:pos x="108" y="124"/>
                </a:cxn>
                <a:cxn ang="0">
                  <a:pos x="54" y="190"/>
                </a:cxn>
                <a:cxn ang="0">
                  <a:pos x="6" y="184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5" y="36"/>
                </a:cxn>
                <a:cxn ang="0">
                  <a:pos x="6" y="60"/>
                </a:cxn>
                <a:cxn ang="0">
                  <a:pos x="36" y="69"/>
                </a:cxn>
                <a:cxn ang="0">
                  <a:pos x="87" y="42"/>
                </a:cxn>
                <a:cxn ang="0">
                  <a:pos x="159" y="0"/>
                </a:cxn>
                <a:cxn ang="0">
                  <a:pos x="99" y="0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0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/>
              <a:ahLst/>
              <a:cxnLst>
                <a:cxn ang="0">
                  <a:pos x="395" y="0"/>
                </a:cxn>
                <a:cxn ang="0">
                  <a:pos x="338" y="48"/>
                </a:cxn>
                <a:cxn ang="0">
                  <a:pos x="242" y="102"/>
                </a:cxn>
                <a:cxn ang="0">
                  <a:pos x="104" y="147"/>
                </a:cxn>
                <a:cxn ang="0">
                  <a:pos x="35" y="168"/>
                </a:cxn>
                <a:cxn ang="0">
                  <a:pos x="8" y="192"/>
                </a:cxn>
                <a:cxn ang="0">
                  <a:pos x="8" y="213"/>
                </a:cxn>
                <a:cxn ang="0">
                  <a:pos x="59" y="213"/>
                </a:cxn>
                <a:cxn ang="0">
                  <a:pos x="86" y="192"/>
                </a:cxn>
                <a:cxn ang="0">
                  <a:pos x="173" y="159"/>
                </a:cxn>
                <a:cxn ang="0">
                  <a:pos x="299" y="126"/>
                </a:cxn>
                <a:cxn ang="0">
                  <a:pos x="392" y="72"/>
                </a:cxn>
                <a:cxn ang="0">
                  <a:pos x="455" y="0"/>
                </a:cxn>
                <a:cxn ang="0">
                  <a:pos x="395" y="0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4" y="11"/>
                </a:cxn>
                <a:cxn ang="0">
                  <a:pos x="156" y="2"/>
                </a:cxn>
                <a:cxn ang="0">
                  <a:pos x="288" y="23"/>
                </a:cxn>
                <a:cxn ang="0">
                  <a:pos x="384" y="53"/>
                </a:cxn>
                <a:cxn ang="0">
                  <a:pos x="411" y="74"/>
                </a:cxn>
                <a:cxn ang="0">
                  <a:pos x="405" y="104"/>
                </a:cxn>
                <a:cxn ang="0">
                  <a:pos x="363" y="101"/>
                </a:cxn>
                <a:cxn ang="0">
                  <a:pos x="294" y="77"/>
                </a:cxn>
                <a:cxn ang="0">
                  <a:pos x="174" y="50"/>
                </a:cxn>
                <a:cxn ang="0">
                  <a:pos x="72" y="62"/>
                </a:cxn>
                <a:cxn ang="0">
                  <a:pos x="36" y="59"/>
                </a:cxn>
                <a:cxn ang="0">
                  <a:pos x="0" y="11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2" y="24"/>
                </a:cxn>
                <a:cxn ang="0">
                  <a:pos x="114" y="54"/>
                </a:cxn>
                <a:cxn ang="0">
                  <a:pos x="240" y="117"/>
                </a:cxn>
                <a:cxn ang="0">
                  <a:pos x="333" y="153"/>
                </a:cxn>
                <a:cxn ang="0">
                  <a:pos x="438" y="219"/>
                </a:cxn>
                <a:cxn ang="0">
                  <a:pos x="426" y="192"/>
                </a:cxn>
                <a:cxn ang="0">
                  <a:pos x="441" y="180"/>
                </a:cxn>
                <a:cxn ang="0">
                  <a:pos x="519" y="216"/>
                </a:cxn>
                <a:cxn ang="0">
                  <a:pos x="450" y="162"/>
                </a:cxn>
                <a:cxn ang="0">
                  <a:pos x="381" y="135"/>
                </a:cxn>
                <a:cxn ang="0">
                  <a:pos x="285" y="84"/>
                </a:cxn>
                <a:cxn ang="0">
                  <a:pos x="186" y="18"/>
                </a:cxn>
                <a:cxn ang="0">
                  <a:pos x="123" y="0"/>
                </a:cxn>
                <a:cxn ang="0">
                  <a:pos x="42" y="0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/>
              <a:ahLst/>
              <a:cxnLst>
                <a:cxn ang="0">
                  <a:pos x="6" y="38"/>
                </a:cxn>
                <a:cxn ang="0">
                  <a:pos x="9" y="20"/>
                </a:cxn>
                <a:cxn ang="0">
                  <a:pos x="42" y="2"/>
                </a:cxn>
                <a:cxn ang="0">
                  <a:pos x="90" y="35"/>
                </a:cxn>
                <a:cxn ang="0">
                  <a:pos x="189" y="89"/>
                </a:cxn>
                <a:cxn ang="0">
                  <a:pos x="288" y="140"/>
                </a:cxn>
                <a:cxn ang="0">
                  <a:pos x="375" y="176"/>
                </a:cxn>
                <a:cxn ang="0">
                  <a:pos x="396" y="176"/>
                </a:cxn>
                <a:cxn ang="0">
                  <a:pos x="429" y="212"/>
                </a:cxn>
                <a:cxn ang="0">
                  <a:pos x="408" y="233"/>
                </a:cxn>
                <a:cxn ang="0">
                  <a:pos x="333" y="212"/>
                </a:cxn>
                <a:cxn ang="0">
                  <a:pos x="186" y="143"/>
                </a:cxn>
                <a:cxn ang="0">
                  <a:pos x="48" y="68"/>
                </a:cxn>
                <a:cxn ang="0">
                  <a:pos x="6" y="38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53" y="66"/>
                </a:cxn>
                <a:cxn ang="0">
                  <a:pos x="176" y="132"/>
                </a:cxn>
                <a:cxn ang="0">
                  <a:pos x="293" y="189"/>
                </a:cxn>
                <a:cxn ang="0">
                  <a:pos x="341" y="222"/>
                </a:cxn>
                <a:cxn ang="0">
                  <a:pos x="377" y="219"/>
                </a:cxn>
                <a:cxn ang="0">
                  <a:pos x="377" y="180"/>
                </a:cxn>
                <a:cxn ang="0">
                  <a:pos x="260" y="126"/>
                </a:cxn>
                <a:cxn ang="0">
                  <a:pos x="113" y="51"/>
                </a:cxn>
                <a:cxn ang="0">
                  <a:pos x="41" y="9"/>
                </a:cxn>
                <a:cxn ang="0">
                  <a:pos x="2" y="9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105" y="97"/>
                </a:cxn>
                <a:cxn ang="0">
                  <a:pos x="243" y="178"/>
                </a:cxn>
                <a:cxn ang="0">
                  <a:pos x="357" y="217"/>
                </a:cxn>
                <a:cxn ang="0">
                  <a:pos x="498" y="214"/>
                </a:cxn>
                <a:cxn ang="0">
                  <a:pos x="468" y="187"/>
                </a:cxn>
                <a:cxn ang="0">
                  <a:pos x="309" y="136"/>
                </a:cxn>
                <a:cxn ang="0">
                  <a:pos x="123" y="34"/>
                </a:cxn>
                <a:cxn ang="0">
                  <a:pos x="3" y="10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/>
              <a:ahLst/>
              <a:cxnLst>
                <a:cxn ang="0">
                  <a:pos x="69" y="60"/>
                </a:cxn>
                <a:cxn ang="0">
                  <a:pos x="12" y="42"/>
                </a:cxn>
                <a:cxn ang="0">
                  <a:pos x="3" y="15"/>
                </a:cxn>
                <a:cxn ang="0">
                  <a:pos x="30" y="0"/>
                </a:cxn>
                <a:cxn ang="0">
                  <a:pos x="117" y="18"/>
                </a:cxn>
                <a:cxn ang="0">
                  <a:pos x="243" y="48"/>
                </a:cxn>
                <a:cxn ang="0">
                  <a:pos x="387" y="48"/>
                </a:cxn>
                <a:cxn ang="0">
                  <a:pos x="408" y="54"/>
                </a:cxn>
                <a:cxn ang="0">
                  <a:pos x="381" y="87"/>
                </a:cxn>
                <a:cxn ang="0">
                  <a:pos x="318" y="99"/>
                </a:cxn>
                <a:cxn ang="0">
                  <a:pos x="195" y="93"/>
                </a:cxn>
                <a:cxn ang="0">
                  <a:pos x="69" y="60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/>
              <a:ahLst/>
              <a:cxnLst>
                <a:cxn ang="0">
                  <a:pos x="3" y="67"/>
                </a:cxn>
                <a:cxn ang="0">
                  <a:pos x="84" y="19"/>
                </a:cxn>
                <a:cxn ang="0">
                  <a:pos x="123" y="1"/>
                </a:cxn>
                <a:cxn ang="0">
                  <a:pos x="150" y="22"/>
                </a:cxn>
                <a:cxn ang="0">
                  <a:pos x="123" y="55"/>
                </a:cxn>
                <a:cxn ang="0">
                  <a:pos x="90" y="70"/>
                </a:cxn>
                <a:cxn ang="0">
                  <a:pos x="0" y="67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/>
              <a:ahLst/>
              <a:cxnLst>
                <a:cxn ang="0">
                  <a:pos x="1" y="69"/>
                </a:cxn>
                <a:cxn ang="0">
                  <a:pos x="25" y="51"/>
                </a:cxn>
                <a:cxn ang="0">
                  <a:pos x="100" y="9"/>
                </a:cxn>
                <a:cxn ang="0">
                  <a:pos x="133" y="3"/>
                </a:cxn>
                <a:cxn ang="0">
                  <a:pos x="136" y="27"/>
                </a:cxn>
                <a:cxn ang="0">
                  <a:pos x="61" y="75"/>
                </a:cxn>
                <a:cxn ang="0">
                  <a:pos x="19" y="90"/>
                </a:cxn>
                <a:cxn ang="0">
                  <a:pos x="1" y="69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61" y="137"/>
                </a:cxn>
                <a:cxn ang="0">
                  <a:pos x="16" y="155"/>
                </a:cxn>
                <a:cxn ang="0">
                  <a:pos x="7" y="122"/>
                </a:cxn>
                <a:cxn ang="0">
                  <a:pos x="58" y="80"/>
                </a:cxn>
                <a:cxn ang="0">
                  <a:pos x="172" y="38"/>
                </a:cxn>
                <a:cxn ang="0">
                  <a:pos x="304" y="11"/>
                </a:cxn>
                <a:cxn ang="0">
                  <a:pos x="463" y="2"/>
                </a:cxn>
                <a:cxn ang="0">
                  <a:pos x="631" y="23"/>
                </a:cxn>
                <a:cxn ang="0">
                  <a:pos x="796" y="53"/>
                </a:cxn>
                <a:cxn ang="0">
                  <a:pos x="841" y="47"/>
                </a:cxn>
                <a:cxn ang="0">
                  <a:pos x="907" y="71"/>
                </a:cxn>
                <a:cxn ang="0">
                  <a:pos x="919" y="101"/>
                </a:cxn>
                <a:cxn ang="0">
                  <a:pos x="793" y="98"/>
                </a:cxn>
                <a:cxn ang="0">
                  <a:pos x="634" y="62"/>
                </a:cxn>
                <a:cxn ang="0">
                  <a:pos x="439" y="38"/>
                </a:cxn>
                <a:cxn ang="0">
                  <a:pos x="238" y="59"/>
                </a:cxn>
                <a:cxn ang="0">
                  <a:pos x="172" y="86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/>
              <a:ahLst/>
              <a:cxnLst>
                <a:cxn ang="0">
                  <a:pos x="18" y="47"/>
                </a:cxn>
                <a:cxn ang="0">
                  <a:pos x="141" y="17"/>
                </a:cxn>
                <a:cxn ang="0">
                  <a:pos x="246" y="2"/>
                </a:cxn>
                <a:cxn ang="0">
                  <a:pos x="351" y="5"/>
                </a:cxn>
                <a:cxn ang="0">
                  <a:pos x="372" y="23"/>
                </a:cxn>
                <a:cxn ang="0">
                  <a:pos x="354" y="44"/>
                </a:cxn>
                <a:cxn ang="0">
                  <a:pos x="264" y="50"/>
                </a:cxn>
                <a:cxn ang="0">
                  <a:pos x="168" y="53"/>
                </a:cxn>
                <a:cxn ang="0">
                  <a:pos x="72" y="77"/>
                </a:cxn>
                <a:cxn ang="0">
                  <a:pos x="15" y="95"/>
                </a:cxn>
                <a:cxn ang="0">
                  <a:pos x="0" y="56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2" y="137"/>
                </a:cxn>
                <a:cxn ang="0">
                  <a:pos x="162" y="71"/>
                </a:cxn>
                <a:cxn ang="0">
                  <a:pos x="249" y="20"/>
                </a:cxn>
                <a:cxn ang="0">
                  <a:pos x="285" y="2"/>
                </a:cxn>
                <a:cxn ang="0">
                  <a:pos x="309" y="11"/>
                </a:cxn>
                <a:cxn ang="0">
                  <a:pos x="303" y="47"/>
                </a:cxn>
                <a:cxn ang="0">
                  <a:pos x="219" y="89"/>
                </a:cxn>
                <a:cxn ang="0">
                  <a:pos x="108" y="140"/>
                </a:cxn>
                <a:cxn ang="0">
                  <a:pos x="57" y="152"/>
                </a:cxn>
                <a:cxn ang="0">
                  <a:pos x="0" y="158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/>
              <a:ahLst/>
              <a:cxnLst>
                <a:cxn ang="0">
                  <a:pos x="3" y="165"/>
                </a:cxn>
                <a:cxn ang="0">
                  <a:pos x="129" y="93"/>
                </a:cxn>
                <a:cxn ang="0">
                  <a:pos x="261" y="30"/>
                </a:cxn>
                <a:cxn ang="0">
                  <a:pos x="351" y="0"/>
                </a:cxn>
                <a:cxn ang="0">
                  <a:pos x="378" y="27"/>
                </a:cxn>
                <a:cxn ang="0">
                  <a:pos x="336" y="51"/>
                </a:cxn>
                <a:cxn ang="0">
                  <a:pos x="291" y="60"/>
                </a:cxn>
                <a:cxn ang="0">
                  <a:pos x="240" y="75"/>
                </a:cxn>
                <a:cxn ang="0">
                  <a:pos x="189" y="120"/>
                </a:cxn>
                <a:cxn ang="0">
                  <a:pos x="102" y="174"/>
                </a:cxn>
                <a:cxn ang="0">
                  <a:pos x="0" y="162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/>
              <a:ahLst/>
              <a:cxnLst>
                <a:cxn ang="0">
                  <a:pos x="84" y="11"/>
                </a:cxn>
                <a:cxn ang="0">
                  <a:pos x="27" y="5"/>
                </a:cxn>
                <a:cxn ang="0">
                  <a:pos x="9" y="35"/>
                </a:cxn>
                <a:cxn ang="0">
                  <a:pos x="81" y="56"/>
                </a:cxn>
                <a:cxn ang="0">
                  <a:pos x="255" y="68"/>
                </a:cxn>
                <a:cxn ang="0">
                  <a:pos x="432" y="50"/>
                </a:cxn>
                <a:cxn ang="0">
                  <a:pos x="513" y="5"/>
                </a:cxn>
                <a:cxn ang="0">
                  <a:pos x="372" y="20"/>
                </a:cxn>
                <a:cxn ang="0">
                  <a:pos x="141" y="14"/>
                </a:cxn>
                <a:cxn ang="0">
                  <a:pos x="84" y="11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/>
              <a:ahLst/>
              <a:cxnLst>
                <a:cxn ang="0">
                  <a:pos x="23" y="6"/>
                </a:cxn>
                <a:cxn ang="0">
                  <a:pos x="188" y="3"/>
                </a:cxn>
                <a:cxn ang="0">
                  <a:pos x="323" y="27"/>
                </a:cxn>
                <a:cxn ang="0">
                  <a:pos x="464" y="69"/>
                </a:cxn>
                <a:cxn ang="0">
                  <a:pos x="521" y="90"/>
                </a:cxn>
                <a:cxn ang="0">
                  <a:pos x="533" y="105"/>
                </a:cxn>
                <a:cxn ang="0">
                  <a:pos x="497" y="120"/>
                </a:cxn>
                <a:cxn ang="0">
                  <a:pos x="452" y="108"/>
                </a:cxn>
                <a:cxn ang="0">
                  <a:pos x="350" y="72"/>
                </a:cxn>
                <a:cxn ang="0">
                  <a:pos x="158" y="39"/>
                </a:cxn>
                <a:cxn ang="0">
                  <a:pos x="50" y="39"/>
                </a:cxn>
                <a:cxn ang="0">
                  <a:pos x="23" y="6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/>
              <a:ahLst/>
              <a:cxnLst>
                <a:cxn ang="0">
                  <a:pos x="800" y="24"/>
                </a:cxn>
                <a:cxn ang="0">
                  <a:pos x="782" y="15"/>
                </a:cxn>
                <a:cxn ang="0">
                  <a:pos x="659" y="63"/>
                </a:cxn>
                <a:cxn ang="0">
                  <a:pos x="500" y="84"/>
                </a:cxn>
                <a:cxn ang="0">
                  <a:pos x="326" y="69"/>
                </a:cxn>
                <a:cxn ang="0">
                  <a:pos x="98" y="21"/>
                </a:cxn>
                <a:cxn ang="0">
                  <a:pos x="11" y="6"/>
                </a:cxn>
                <a:cxn ang="0">
                  <a:pos x="32" y="60"/>
                </a:cxn>
                <a:cxn ang="0">
                  <a:pos x="155" y="96"/>
                </a:cxn>
                <a:cxn ang="0">
                  <a:pos x="410" y="138"/>
                </a:cxn>
                <a:cxn ang="0">
                  <a:pos x="596" y="129"/>
                </a:cxn>
                <a:cxn ang="0">
                  <a:pos x="737" y="90"/>
                </a:cxn>
                <a:cxn ang="0">
                  <a:pos x="788" y="69"/>
                </a:cxn>
                <a:cxn ang="0">
                  <a:pos x="800" y="24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6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/>
              <a:ahLst/>
              <a:cxnLst>
                <a:cxn ang="0">
                  <a:pos x="402" y="0"/>
                </a:cxn>
                <a:cxn ang="0">
                  <a:pos x="384" y="12"/>
                </a:cxn>
                <a:cxn ang="0">
                  <a:pos x="276" y="51"/>
                </a:cxn>
                <a:cxn ang="0">
                  <a:pos x="165" y="66"/>
                </a:cxn>
                <a:cxn ang="0">
                  <a:pos x="51" y="57"/>
                </a:cxn>
                <a:cxn ang="0">
                  <a:pos x="15" y="54"/>
                </a:cxn>
                <a:cxn ang="0">
                  <a:pos x="3" y="69"/>
                </a:cxn>
                <a:cxn ang="0">
                  <a:pos x="9" y="93"/>
                </a:cxn>
                <a:cxn ang="0">
                  <a:pos x="54" y="102"/>
                </a:cxn>
                <a:cxn ang="0">
                  <a:pos x="198" y="111"/>
                </a:cxn>
                <a:cxn ang="0">
                  <a:pos x="336" y="75"/>
                </a:cxn>
                <a:cxn ang="0">
                  <a:pos x="375" y="54"/>
                </a:cxn>
                <a:cxn ang="0">
                  <a:pos x="402" y="0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grpSp>
        <p:nvGrpSpPr>
          <p:cNvPr id="27" name="Group 25"/>
          <p:cNvGrpSpPr>
            <a:grpSpLocks/>
          </p:cNvGrpSpPr>
          <p:nvPr/>
        </p:nvGrpSpPr>
        <p:grpSpPr bwMode="auto">
          <a:xfrm>
            <a:off x="20638" y="6161088"/>
            <a:ext cx="9169400" cy="138112"/>
            <a:chOff x="0" y="4032"/>
            <a:chExt cx="5776" cy="87"/>
          </a:xfrm>
        </p:grpSpPr>
        <p:sp>
          <p:nvSpPr>
            <p:cNvPr id="28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29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30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sp>
        <p:nvSpPr>
          <p:cNvPr id="7197" name="Rectangle 2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68488"/>
            <a:ext cx="7772400" cy="1600200"/>
          </a:xfrm>
        </p:spPr>
        <p:txBody>
          <a:bodyPr anchorCtr="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7198" name="Rectangle 3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273175" y="3729038"/>
            <a:ext cx="6400800" cy="1371600"/>
          </a:xfrm>
        </p:spPr>
        <p:txBody>
          <a:bodyPr anchorCtr="1"/>
          <a:lstStyle>
            <a:lvl1pPr marL="0" indent="0" algn="ctr">
              <a:buFontTx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31" name="Rectangle 31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348413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2" name="Rectangle 3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48413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3" name="Rectangle 3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48413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8B70508-43AA-499C-BB99-F8932C1BA6D0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402660645"/>
      </p:ext>
    </p:extLst>
  </p:cSld>
  <p:clrMapOvr>
    <a:masterClrMapping/>
  </p:clrMapOvr>
  <p:transition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BB128A7-312E-4840-A6CE-5468CC8CC3EE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48466651"/>
      </p:ext>
    </p:extLst>
  </p:cSld>
  <p:clrMapOvr>
    <a:masterClrMapping/>
  </p:clrMapOvr>
  <p:transition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F7CB44C-317E-4CAE-B194-A1624B9F2CD2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330391529"/>
      </p:ext>
    </p:extLst>
  </p:cSld>
  <p:clrMapOvr>
    <a:masterClrMapping/>
  </p:clrMapOvr>
  <p:transition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BC6C2B6-C78A-4FC9-996D-20955FDFF5BE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770960703"/>
      </p:ext>
    </p:extLst>
  </p:cSld>
  <p:clrMapOvr>
    <a:masterClrMapping/>
  </p:clrMapOvr>
  <p:transition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7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8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9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E43868F-5E1F-42E5-BC78-E64C94484A29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1636731969"/>
      </p:ext>
    </p:extLst>
  </p:cSld>
  <p:clrMapOvr>
    <a:masterClrMapping/>
  </p:clrMapOvr>
  <p:transition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C3E9307-BC10-4BA0-AC2A-A7ADB911BE9A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899706070"/>
      </p:ext>
    </p:extLst>
  </p:cSld>
  <p:clrMapOvr>
    <a:masterClrMapping/>
  </p:clrMapOvr>
  <p:transition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5BB7B7F-D4A1-4EF2-BA82-A17E18C4A7FC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250757896"/>
      </p:ext>
    </p:extLst>
  </p:cSld>
  <p:clrMapOvr>
    <a:masterClrMapping/>
  </p:clrMapOvr>
  <p:transition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3EBF27F-0198-456B-BCCB-D55350386C19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3017885916"/>
      </p:ext>
    </p:extLst>
  </p:cSld>
  <p:clrMapOvr>
    <a:masterClrMapping/>
  </p:clrMapOvr>
  <p:transition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7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03F837C-4C60-40D7-8715-314FC6F5C15B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538053433"/>
      </p:ext>
    </p:extLst>
  </p:cSld>
  <p:clrMapOvr>
    <a:masterClrMapping/>
  </p:clrMapOvr>
  <p:transition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D7B9263-94B6-4ED4-B56C-CC8A03C6D557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2593190479"/>
      </p:ext>
    </p:extLst>
  </p:cSld>
  <p:clrMapOvr>
    <a:masterClrMapping/>
  </p:clrMapOvr>
  <p:transition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768350"/>
            <a:ext cx="1943100" cy="53276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768350"/>
            <a:ext cx="5676900" cy="53276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BE"/>
          </a:p>
        </p:txBody>
      </p:sp>
      <p:sp>
        <p:nvSpPr>
          <p:cNvPr id="4" name="Rectangle 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5" name="Rectangle 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9383089-1FFB-444C-B225-0F76FDD0D1FE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  <p:extLst>
      <p:ext uri="{BB962C8B-B14F-4D97-AF65-F5344CB8AC3E}">
        <p14:creationId xmlns:p14="http://schemas.microsoft.com/office/powerpoint/2010/main" val="526341865"/>
      </p:ext>
    </p:extLst>
  </p:cSld>
  <p:clrMapOvr>
    <a:masterClrMapping/>
  </p:clrMapOvr>
  <p:transition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037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6700" cy="757238"/>
            <a:chOff x="0" y="0"/>
            <a:chExt cx="5768" cy="477"/>
          </a:xfrm>
        </p:grpSpPr>
        <p:sp>
          <p:nvSpPr>
            <p:cNvPr id="6147" name="Freeform 3"/>
            <p:cNvSpPr>
              <a:spLocks/>
            </p:cNvSpPr>
            <p:nvPr userDrawn="1"/>
          </p:nvSpPr>
          <p:spPr bwMode="auto">
            <a:xfrm>
              <a:off x="5" y="0"/>
              <a:ext cx="5763" cy="477"/>
            </a:xfrm>
            <a:custGeom>
              <a:avLst/>
              <a:gdLst/>
              <a:ahLst/>
              <a:cxnLst>
                <a:cxn ang="0">
                  <a:pos x="0" y="450"/>
                </a:cxn>
                <a:cxn ang="0">
                  <a:pos x="3" y="0"/>
                </a:cxn>
                <a:cxn ang="0">
                  <a:pos x="5763" y="0"/>
                </a:cxn>
                <a:cxn ang="0">
                  <a:pos x="5763" y="465"/>
                </a:cxn>
                <a:cxn ang="0">
                  <a:pos x="4821" y="477"/>
                </a:cxn>
                <a:cxn ang="0">
                  <a:pos x="4326" y="447"/>
                </a:cxn>
                <a:cxn ang="0">
                  <a:pos x="3783" y="465"/>
                </a:cxn>
                <a:cxn ang="0">
                  <a:pos x="3417" y="456"/>
                </a:cxn>
                <a:cxn ang="0">
                  <a:pos x="2973" y="459"/>
                </a:cxn>
                <a:cxn ang="0">
                  <a:pos x="2451" y="453"/>
                </a:cxn>
                <a:cxn ang="0">
                  <a:pos x="2289" y="441"/>
                </a:cxn>
                <a:cxn ang="0">
                  <a:pos x="2010" y="453"/>
                </a:cxn>
                <a:cxn ang="0">
                  <a:pos x="1827" y="450"/>
                </a:cxn>
                <a:cxn ang="0">
                  <a:pos x="1215" y="465"/>
                </a:cxn>
                <a:cxn ang="0">
                  <a:pos x="660" y="456"/>
                </a:cxn>
                <a:cxn ang="0">
                  <a:pos x="0" y="450"/>
                </a:cxn>
              </a:cxnLst>
              <a:rect l="0" t="0" r="r" b="b"/>
              <a:pathLst>
                <a:path w="5763" h="477">
                  <a:moveTo>
                    <a:pt x="0" y="450"/>
                  </a:moveTo>
                  <a:lnTo>
                    <a:pt x="3" y="0"/>
                  </a:lnTo>
                  <a:lnTo>
                    <a:pt x="5763" y="0"/>
                  </a:lnTo>
                  <a:lnTo>
                    <a:pt x="5763" y="465"/>
                  </a:lnTo>
                  <a:lnTo>
                    <a:pt x="4821" y="477"/>
                  </a:lnTo>
                  <a:lnTo>
                    <a:pt x="4326" y="447"/>
                  </a:lnTo>
                  <a:lnTo>
                    <a:pt x="3783" y="465"/>
                  </a:lnTo>
                  <a:lnTo>
                    <a:pt x="3417" y="456"/>
                  </a:lnTo>
                  <a:lnTo>
                    <a:pt x="2973" y="459"/>
                  </a:lnTo>
                  <a:lnTo>
                    <a:pt x="2451" y="453"/>
                  </a:lnTo>
                  <a:lnTo>
                    <a:pt x="2289" y="441"/>
                  </a:lnTo>
                  <a:lnTo>
                    <a:pt x="2010" y="453"/>
                  </a:lnTo>
                  <a:lnTo>
                    <a:pt x="1827" y="450"/>
                  </a:lnTo>
                  <a:lnTo>
                    <a:pt x="1215" y="465"/>
                  </a:lnTo>
                  <a:lnTo>
                    <a:pt x="660" y="456"/>
                  </a:lnTo>
                  <a:lnTo>
                    <a:pt x="0" y="450"/>
                  </a:ln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48" name="Freeform 4"/>
            <p:cNvSpPr>
              <a:spLocks/>
            </p:cNvSpPr>
            <p:nvPr userDrawn="1"/>
          </p:nvSpPr>
          <p:spPr bwMode="auto">
            <a:xfrm>
              <a:off x="0" y="98"/>
              <a:ext cx="256" cy="253"/>
            </a:xfrm>
            <a:custGeom>
              <a:avLst/>
              <a:gdLst/>
              <a:ahLst/>
              <a:cxnLst>
                <a:cxn ang="0">
                  <a:pos x="8" y="190"/>
                </a:cxn>
                <a:cxn ang="0">
                  <a:pos x="71" y="115"/>
                </a:cxn>
                <a:cxn ang="0">
                  <a:pos x="203" y="16"/>
                </a:cxn>
                <a:cxn ang="0">
                  <a:pos x="251" y="19"/>
                </a:cxn>
                <a:cxn ang="0">
                  <a:pos x="236" y="46"/>
                </a:cxn>
                <a:cxn ang="0">
                  <a:pos x="176" y="82"/>
                </a:cxn>
                <a:cxn ang="0">
                  <a:pos x="92" y="154"/>
                </a:cxn>
                <a:cxn ang="0">
                  <a:pos x="23" y="247"/>
                </a:cxn>
                <a:cxn ang="0">
                  <a:pos x="8" y="190"/>
                </a:cxn>
              </a:cxnLst>
              <a:rect l="0" t="0" r="r" b="b"/>
              <a:pathLst>
                <a:path w="256" h="253">
                  <a:moveTo>
                    <a:pt x="8" y="190"/>
                  </a:moveTo>
                  <a:cubicBezTo>
                    <a:pt x="16" y="168"/>
                    <a:pt x="38" y="144"/>
                    <a:pt x="71" y="115"/>
                  </a:cubicBezTo>
                  <a:cubicBezTo>
                    <a:pt x="104" y="86"/>
                    <a:pt x="173" y="32"/>
                    <a:pt x="203" y="16"/>
                  </a:cubicBezTo>
                  <a:cubicBezTo>
                    <a:pt x="233" y="0"/>
                    <a:pt x="246" y="14"/>
                    <a:pt x="251" y="19"/>
                  </a:cubicBezTo>
                  <a:cubicBezTo>
                    <a:pt x="256" y="24"/>
                    <a:pt x="249" y="35"/>
                    <a:pt x="236" y="46"/>
                  </a:cubicBezTo>
                  <a:cubicBezTo>
                    <a:pt x="223" y="57"/>
                    <a:pt x="200" y="64"/>
                    <a:pt x="176" y="82"/>
                  </a:cubicBezTo>
                  <a:cubicBezTo>
                    <a:pt x="152" y="100"/>
                    <a:pt x="118" y="126"/>
                    <a:pt x="92" y="154"/>
                  </a:cubicBezTo>
                  <a:cubicBezTo>
                    <a:pt x="66" y="182"/>
                    <a:pt x="36" y="241"/>
                    <a:pt x="23" y="247"/>
                  </a:cubicBezTo>
                  <a:cubicBezTo>
                    <a:pt x="10" y="253"/>
                    <a:pt x="0" y="212"/>
                    <a:pt x="8" y="19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49" name="Freeform 5"/>
            <p:cNvSpPr>
              <a:spLocks/>
            </p:cNvSpPr>
            <p:nvPr userDrawn="1"/>
          </p:nvSpPr>
          <p:spPr bwMode="auto">
            <a:xfrm>
              <a:off x="56" y="0"/>
              <a:ext cx="708" cy="459"/>
            </a:xfrm>
            <a:custGeom>
              <a:avLst/>
              <a:gdLst/>
              <a:ahLst/>
              <a:cxnLst>
                <a:cxn ang="0">
                  <a:pos x="0" y="432"/>
                </a:cxn>
                <a:cxn ang="0">
                  <a:pos x="0" y="453"/>
                </a:cxn>
                <a:cxn ang="0">
                  <a:pos x="72" y="324"/>
                </a:cxn>
                <a:cxn ang="0">
                  <a:pos x="198" y="201"/>
                </a:cxn>
                <a:cxn ang="0">
                  <a:pos x="366" y="102"/>
                </a:cxn>
                <a:cxn ang="0">
                  <a:pos x="531" y="36"/>
                </a:cxn>
                <a:cxn ang="0">
                  <a:pos x="609" y="0"/>
                </a:cxn>
                <a:cxn ang="0">
                  <a:pos x="708" y="3"/>
                </a:cxn>
                <a:cxn ang="0">
                  <a:pos x="591" y="66"/>
                </a:cxn>
                <a:cxn ang="0">
                  <a:pos x="417" y="126"/>
                </a:cxn>
                <a:cxn ang="0">
                  <a:pos x="237" y="231"/>
                </a:cxn>
                <a:cxn ang="0">
                  <a:pos x="117" y="345"/>
                </a:cxn>
                <a:cxn ang="0">
                  <a:pos x="51" y="459"/>
                </a:cxn>
                <a:cxn ang="0">
                  <a:pos x="0" y="453"/>
                </a:cxn>
              </a:cxnLst>
              <a:rect l="0" t="0" r="r" b="b"/>
              <a:pathLst>
                <a:path w="708" h="459">
                  <a:moveTo>
                    <a:pt x="0" y="432"/>
                  </a:moveTo>
                  <a:lnTo>
                    <a:pt x="0" y="453"/>
                  </a:lnTo>
                  <a:cubicBezTo>
                    <a:pt x="12" y="435"/>
                    <a:pt x="39" y="366"/>
                    <a:pt x="72" y="324"/>
                  </a:cubicBezTo>
                  <a:cubicBezTo>
                    <a:pt x="105" y="282"/>
                    <a:pt x="149" y="238"/>
                    <a:pt x="198" y="201"/>
                  </a:cubicBezTo>
                  <a:cubicBezTo>
                    <a:pt x="247" y="164"/>
                    <a:pt x="311" y="129"/>
                    <a:pt x="366" y="102"/>
                  </a:cubicBezTo>
                  <a:cubicBezTo>
                    <a:pt x="421" y="75"/>
                    <a:pt x="490" y="53"/>
                    <a:pt x="531" y="36"/>
                  </a:cubicBezTo>
                  <a:cubicBezTo>
                    <a:pt x="572" y="19"/>
                    <a:pt x="580" y="5"/>
                    <a:pt x="609" y="0"/>
                  </a:cubicBezTo>
                  <a:lnTo>
                    <a:pt x="708" y="3"/>
                  </a:lnTo>
                  <a:cubicBezTo>
                    <a:pt x="705" y="14"/>
                    <a:pt x="640" y="45"/>
                    <a:pt x="591" y="66"/>
                  </a:cubicBezTo>
                  <a:cubicBezTo>
                    <a:pt x="542" y="87"/>
                    <a:pt x="476" y="98"/>
                    <a:pt x="417" y="126"/>
                  </a:cubicBezTo>
                  <a:cubicBezTo>
                    <a:pt x="358" y="154"/>
                    <a:pt x="287" y="195"/>
                    <a:pt x="237" y="231"/>
                  </a:cubicBezTo>
                  <a:cubicBezTo>
                    <a:pt x="187" y="267"/>
                    <a:pt x="148" y="307"/>
                    <a:pt x="117" y="345"/>
                  </a:cubicBezTo>
                  <a:cubicBezTo>
                    <a:pt x="86" y="383"/>
                    <a:pt x="70" y="441"/>
                    <a:pt x="51" y="459"/>
                  </a:cubicBezTo>
                  <a:lnTo>
                    <a:pt x="0" y="453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0" name="Freeform 6"/>
            <p:cNvSpPr>
              <a:spLocks/>
            </p:cNvSpPr>
            <p:nvPr userDrawn="1"/>
          </p:nvSpPr>
          <p:spPr bwMode="auto">
            <a:xfrm>
              <a:off x="131" y="269"/>
              <a:ext cx="251" cy="194"/>
            </a:xfrm>
            <a:custGeom>
              <a:avLst/>
              <a:gdLst/>
              <a:ahLst/>
              <a:cxnLst>
                <a:cxn ang="0">
                  <a:pos x="21" y="163"/>
                </a:cxn>
                <a:cxn ang="0">
                  <a:pos x="9" y="184"/>
                </a:cxn>
                <a:cxn ang="0">
                  <a:pos x="75" y="103"/>
                </a:cxn>
                <a:cxn ang="0">
                  <a:pos x="165" y="28"/>
                </a:cxn>
                <a:cxn ang="0">
                  <a:pos x="207" y="7"/>
                </a:cxn>
                <a:cxn ang="0">
                  <a:pos x="246" y="4"/>
                </a:cxn>
                <a:cxn ang="0">
                  <a:pos x="237" y="34"/>
                </a:cxn>
                <a:cxn ang="0">
                  <a:pos x="183" y="61"/>
                </a:cxn>
                <a:cxn ang="0">
                  <a:pos x="108" y="124"/>
                </a:cxn>
                <a:cxn ang="0">
                  <a:pos x="54" y="190"/>
                </a:cxn>
                <a:cxn ang="0">
                  <a:pos x="6" y="184"/>
                </a:cxn>
              </a:cxnLst>
              <a:rect l="0" t="0" r="r" b="b"/>
              <a:pathLst>
                <a:path w="251" h="194">
                  <a:moveTo>
                    <a:pt x="21" y="163"/>
                  </a:moveTo>
                  <a:cubicBezTo>
                    <a:pt x="10" y="178"/>
                    <a:pt x="0" y="194"/>
                    <a:pt x="9" y="184"/>
                  </a:cubicBezTo>
                  <a:cubicBezTo>
                    <a:pt x="18" y="174"/>
                    <a:pt x="49" y="129"/>
                    <a:pt x="75" y="103"/>
                  </a:cubicBezTo>
                  <a:cubicBezTo>
                    <a:pt x="101" y="77"/>
                    <a:pt x="143" y="44"/>
                    <a:pt x="165" y="28"/>
                  </a:cubicBezTo>
                  <a:cubicBezTo>
                    <a:pt x="187" y="12"/>
                    <a:pt x="194" y="11"/>
                    <a:pt x="207" y="7"/>
                  </a:cubicBezTo>
                  <a:cubicBezTo>
                    <a:pt x="220" y="3"/>
                    <a:pt x="241" y="0"/>
                    <a:pt x="246" y="4"/>
                  </a:cubicBezTo>
                  <a:cubicBezTo>
                    <a:pt x="251" y="8"/>
                    <a:pt x="247" y="25"/>
                    <a:pt x="237" y="34"/>
                  </a:cubicBezTo>
                  <a:cubicBezTo>
                    <a:pt x="227" y="43"/>
                    <a:pt x="204" y="46"/>
                    <a:pt x="183" y="61"/>
                  </a:cubicBezTo>
                  <a:cubicBezTo>
                    <a:pt x="162" y="76"/>
                    <a:pt x="129" y="103"/>
                    <a:pt x="108" y="124"/>
                  </a:cubicBezTo>
                  <a:cubicBezTo>
                    <a:pt x="87" y="145"/>
                    <a:pt x="71" y="180"/>
                    <a:pt x="54" y="190"/>
                  </a:cubicBezTo>
                  <a:lnTo>
                    <a:pt x="6" y="18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1" name="Freeform 7"/>
            <p:cNvSpPr>
              <a:spLocks/>
            </p:cNvSpPr>
            <p:nvPr userDrawn="1"/>
          </p:nvSpPr>
          <p:spPr bwMode="auto">
            <a:xfrm>
              <a:off x="341" y="0"/>
              <a:ext cx="159" cy="72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15" y="36"/>
                </a:cxn>
                <a:cxn ang="0">
                  <a:pos x="6" y="60"/>
                </a:cxn>
                <a:cxn ang="0">
                  <a:pos x="36" y="69"/>
                </a:cxn>
                <a:cxn ang="0">
                  <a:pos x="87" y="42"/>
                </a:cxn>
                <a:cxn ang="0">
                  <a:pos x="159" y="0"/>
                </a:cxn>
                <a:cxn ang="0">
                  <a:pos x="99" y="0"/>
                </a:cxn>
              </a:cxnLst>
              <a:rect l="0" t="0" r="r" b="b"/>
              <a:pathLst>
                <a:path w="159" h="72">
                  <a:moveTo>
                    <a:pt x="99" y="0"/>
                  </a:moveTo>
                  <a:cubicBezTo>
                    <a:pt x="75" y="6"/>
                    <a:pt x="30" y="26"/>
                    <a:pt x="15" y="36"/>
                  </a:cubicBezTo>
                  <a:cubicBezTo>
                    <a:pt x="0" y="46"/>
                    <a:pt x="3" y="55"/>
                    <a:pt x="6" y="60"/>
                  </a:cubicBezTo>
                  <a:cubicBezTo>
                    <a:pt x="9" y="65"/>
                    <a:pt x="23" y="72"/>
                    <a:pt x="36" y="69"/>
                  </a:cubicBezTo>
                  <a:cubicBezTo>
                    <a:pt x="49" y="66"/>
                    <a:pt x="67" y="53"/>
                    <a:pt x="87" y="42"/>
                  </a:cubicBezTo>
                  <a:cubicBezTo>
                    <a:pt x="107" y="31"/>
                    <a:pt x="158" y="6"/>
                    <a:pt x="159" y="0"/>
                  </a:cubicBezTo>
                  <a:lnTo>
                    <a:pt x="99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2" name="Freeform 8"/>
            <p:cNvSpPr>
              <a:spLocks/>
            </p:cNvSpPr>
            <p:nvPr userDrawn="1"/>
          </p:nvSpPr>
          <p:spPr bwMode="auto">
            <a:xfrm>
              <a:off x="488" y="0"/>
              <a:ext cx="455" cy="216"/>
            </a:xfrm>
            <a:custGeom>
              <a:avLst/>
              <a:gdLst/>
              <a:ahLst/>
              <a:cxnLst>
                <a:cxn ang="0">
                  <a:pos x="395" y="0"/>
                </a:cxn>
                <a:cxn ang="0">
                  <a:pos x="338" y="48"/>
                </a:cxn>
                <a:cxn ang="0">
                  <a:pos x="242" y="102"/>
                </a:cxn>
                <a:cxn ang="0">
                  <a:pos x="104" y="147"/>
                </a:cxn>
                <a:cxn ang="0">
                  <a:pos x="35" y="168"/>
                </a:cxn>
                <a:cxn ang="0">
                  <a:pos x="8" y="192"/>
                </a:cxn>
                <a:cxn ang="0">
                  <a:pos x="8" y="213"/>
                </a:cxn>
                <a:cxn ang="0">
                  <a:pos x="59" y="213"/>
                </a:cxn>
                <a:cxn ang="0">
                  <a:pos x="86" y="192"/>
                </a:cxn>
                <a:cxn ang="0">
                  <a:pos x="173" y="159"/>
                </a:cxn>
                <a:cxn ang="0">
                  <a:pos x="299" y="126"/>
                </a:cxn>
                <a:cxn ang="0">
                  <a:pos x="392" y="72"/>
                </a:cxn>
                <a:cxn ang="0">
                  <a:pos x="455" y="0"/>
                </a:cxn>
                <a:cxn ang="0">
                  <a:pos x="395" y="0"/>
                </a:cxn>
              </a:cxnLst>
              <a:rect l="0" t="0" r="r" b="b"/>
              <a:pathLst>
                <a:path w="455" h="216">
                  <a:moveTo>
                    <a:pt x="395" y="0"/>
                  </a:moveTo>
                  <a:cubicBezTo>
                    <a:pt x="376" y="8"/>
                    <a:pt x="364" y="31"/>
                    <a:pt x="338" y="48"/>
                  </a:cubicBezTo>
                  <a:cubicBezTo>
                    <a:pt x="312" y="65"/>
                    <a:pt x="281" y="86"/>
                    <a:pt x="242" y="102"/>
                  </a:cubicBezTo>
                  <a:cubicBezTo>
                    <a:pt x="203" y="118"/>
                    <a:pt x="138" y="136"/>
                    <a:pt x="104" y="147"/>
                  </a:cubicBezTo>
                  <a:cubicBezTo>
                    <a:pt x="70" y="158"/>
                    <a:pt x="51" y="161"/>
                    <a:pt x="35" y="168"/>
                  </a:cubicBezTo>
                  <a:cubicBezTo>
                    <a:pt x="19" y="175"/>
                    <a:pt x="12" y="185"/>
                    <a:pt x="8" y="192"/>
                  </a:cubicBezTo>
                  <a:cubicBezTo>
                    <a:pt x="4" y="199"/>
                    <a:pt x="0" y="210"/>
                    <a:pt x="8" y="213"/>
                  </a:cubicBezTo>
                  <a:cubicBezTo>
                    <a:pt x="16" y="216"/>
                    <a:pt x="46" y="216"/>
                    <a:pt x="59" y="213"/>
                  </a:cubicBezTo>
                  <a:cubicBezTo>
                    <a:pt x="72" y="210"/>
                    <a:pt x="67" y="201"/>
                    <a:pt x="86" y="192"/>
                  </a:cubicBezTo>
                  <a:cubicBezTo>
                    <a:pt x="105" y="183"/>
                    <a:pt x="138" y="170"/>
                    <a:pt x="173" y="159"/>
                  </a:cubicBezTo>
                  <a:cubicBezTo>
                    <a:pt x="208" y="148"/>
                    <a:pt x="263" y="140"/>
                    <a:pt x="299" y="126"/>
                  </a:cubicBezTo>
                  <a:cubicBezTo>
                    <a:pt x="335" y="112"/>
                    <a:pt x="366" y="93"/>
                    <a:pt x="392" y="72"/>
                  </a:cubicBezTo>
                  <a:cubicBezTo>
                    <a:pt x="418" y="51"/>
                    <a:pt x="454" y="12"/>
                    <a:pt x="455" y="0"/>
                  </a:cubicBezTo>
                  <a:lnTo>
                    <a:pt x="39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3" name="Freeform 9"/>
            <p:cNvSpPr>
              <a:spLocks/>
            </p:cNvSpPr>
            <p:nvPr userDrawn="1"/>
          </p:nvSpPr>
          <p:spPr bwMode="auto">
            <a:xfrm>
              <a:off x="1448" y="37"/>
              <a:ext cx="414" cy="108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24" y="11"/>
                </a:cxn>
                <a:cxn ang="0">
                  <a:pos x="156" y="2"/>
                </a:cxn>
                <a:cxn ang="0">
                  <a:pos x="288" y="23"/>
                </a:cxn>
                <a:cxn ang="0">
                  <a:pos x="384" y="53"/>
                </a:cxn>
                <a:cxn ang="0">
                  <a:pos x="411" y="74"/>
                </a:cxn>
                <a:cxn ang="0">
                  <a:pos x="405" y="104"/>
                </a:cxn>
                <a:cxn ang="0">
                  <a:pos x="363" y="101"/>
                </a:cxn>
                <a:cxn ang="0">
                  <a:pos x="294" y="77"/>
                </a:cxn>
                <a:cxn ang="0">
                  <a:pos x="174" y="50"/>
                </a:cxn>
                <a:cxn ang="0">
                  <a:pos x="72" y="62"/>
                </a:cxn>
                <a:cxn ang="0">
                  <a:pos x="36" y="59"/>
                </a:cxn>
                <a:cxn ang="0">
                  <a:pos x="0" y="11"/>
                </a:cxn>
              </a:cxnLst>
              <a:rect l="0" t="0" r="r" b="b"/>
              <a:pathLst>
                <a:path w="414" h="108">
                  <a:moveTo>
                    <a:pt x="0" y="11"/>
                  </a:moveTo>
                  <a:lnTo>
                    <a:pt x="24" y="11"/>
                  </a:lnTo>
                  <a:cubicBezTo>
                    <a:pt x="50" y="9"/>
                    <a:pt x="112" y="0"/>
                    <a:pt x="156" y="2"/>
                  </a:cubicBezTo>
                  <a:cubicBezTo>
                    <a:pt x="200" y="4"/>
                    <a:pt x="250" y="15"/>
                    <a:pt x="288" y="23"/>
                  </a:cubicBezTo>
                  <a:cubicBezTo>
                    <a:pt x="326" y="31"/>
                    <a:pt x="363" y="44"/>
                    <a:pt x="384" y="53"/>
                  </a:cubicBezTo>
                  <a:cubicBezTo>
                    <a:pt x="405" y="62"/>
                    <a:pt x="408" y="66"/>
                    <a:pt x="411" y="74"/>
                  </a:cubicBezTo>
                  <a:cubicBezTo>
                    <a:pt x="414" y="82"/>
                    <a:pt x="413" y="100"/>
                    <a:pt x="405" y="104"/>
                  </a:cubicBezTo>
                  <a:cubicBezTo>
                    <a:pt x="397" y="108"/>
                    <a:pt x="381" y="105"/>
                    <a:pt x="363" y="101"/>
                  </a:cubicBezTo>
                  <a:cubicBezTo>
                    <a:pt x="345" y="97"/>
                    <a:pt x="325" y="85"/>
                    <a:pt x="294" y="77"/>
                  </a:cubicBezTo>
                  <a:cubicBezTo>
                    <a:pt x="263" y="69"/>
                    <a:pt x="211" y="53"/>
                    <a:pt x="174" y="50"/>
                  </a:cubicBezTo>
                  <a:cubicBezTo>
                    <a:pt x="137" y="47"/>
                    <a:pt x="95" y="61"/>
                    <a:pt x="72" y="62"/>
                  </a:cubicBezTo>
                  <a:cubicBezTo>
                    <a:pt x="49" y="63"/>
                    <a:pt x="48" y="66"/>
                    <a:pt x="36" y="59"/>
                  </a:cubicBezTo>
                  <a:cubicBezTo>
                    <a:pt x="24" y="52"/>
                    <a:pt x="13" y="36"/>
                    <a:pt x="0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4" name="Freeform 10"/>
            <p:cNvSpPr>
              <a:spLocks/>
            </p:cNvSpPr>
            <p:nvPr userDrawn="1"/>
          </p:nvSpPr>
          <p:spPr bwMode="auto">
            <a:xfrm>
              <a:off x="1790" y="0"/>
              <a:ext cx="520" cy="2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12" y="24"/>
                </a:cxn>
                <a:cxn ang="0">
                  <a:pos x="114" y="54"/>
                </a:cxn>
                <a:cxn ang="0">
                  <a:pos x="240" y="117"/>
                </a:cxn>
                <a:cxn ang="0">
                  <a:pos x="333" y="153"/>
                </a:cxn>
                <a:cxn ang="0">
                  <a:pos x="438" y="219"/>
                </a:cxn>
                <a:cxn ang="0">
                  <a:pos x="426" y="192"/>
                </a:cxn>
                <a:cxn ang="0">
                  <a:pos x="441" y="180"/>
                </a:cxn>
                <a:cxn ang="0">
                  <a:pos x="519" y="216"/>
                </a:cxn>
                <a:cxn ang="0">
                  <a:pos x="450" y="162"/>
                </a:cxn>
                <a:cxn ang="0">
                  <a:pos x="381" y="135"/>
                </a:cxn>
                <a:cxn ang="0">
                  <a:pos x="285" y="84"/>
                </a:cxn>
                <a:cxn ang="0">
                  <a:pos x="186" y="18"/>
                </a:cxn>
                <a:cxn ang="0">
                  <a:pos x="123" y="0"/>
                </a:cxn>
                <a:cxn ang="0">
                  <a:pos x="42" y="0"/>
                </a:cxn>
              </a:cxnLst>
              <a:rect l="0" t="0" r="r" b="b"/>
              <a:pathLst>
                <a:path w="520" h="225">
                  <a:moveTo>
                    <a:pt x="42" y="0"/>
                  </a:moveTo>
                  <a:cubicBezTo>
                    <a:pt x="24" y="4"/>
                    <a:pt x="0" y="15"/>
                    <a:pt x="12" y="24"/>
                  </a:cubicBezTo>
                  <a:cubicBezTo>
                    <a:pt x="24" y="33"/>
                    <a:pt x="76" y="39"/>
                    <a:pt x="114" y="54"/>
                  </a:cubicBezTo>
                  <a:cubicBezTo>
                    <a:pt x="152" y="69"/>
                    <a:pt x="203" y="100"/>
                    <a:pt x="240" y="117"/>
                  </a:cubicBezTo>
                  <a:cubicBezTo>
                    <a:pt x="277" y="134"/>
                    <a:pt x="300" y="136"/>
                    <a:pt x="333" y="153"/>
                  </a:cubicBezTo>
                  <a:cubicBezTo>
                    <a:pt x="366" y="170"/>
                    <a:pt x="423" y="213"/>
                    <a:pt x="438" y="219"/>
                  </a:cubicBezTo>
                  <a:cubicBezTo>
                    <a:pt x="453" y="225"/>
                    <a:pt x="426" y="198"/>
                    <a:pt x="426" y="192"/>
                  </a:cubicBezTo>
                  <a:cubicBezTo>
                    <a:pt x="426" y="186"/>
                    <a:pt x="426" y="176"/>
                    <a:pt x="441" y="180"/>
                  </a:cubicBezTo>
                  <a:cubicBezTo>
                    <a:pt x="456" y="184"/>
                    <a:pt x="518" y="219"/>
                    <a:pt x="519" y="216"/>
                  </a:cubicBezTo>
                  <a:cubicBezTo>
                    <a:pt x="520" y="213"/>
                    <a:pt x="473" y="176"/>
                    <a:pt x="450" y="162"/>
                  </a:cubicBezTo>
                  <a:cubicBezTo>
                    <a:pt x="427" y="148"/>
                    <a:pt x="408" y="148"/>
                    <a:pt x="381" y="135"/>
                  </a:cubicBezTo>
                  <a:cubicBezTo>
                    <a:pt x="354" y="122"/>
                    <a:pt x="318" y="104"/>
                    <a:pt x="285" y="84"/>
                  </a:cubicBezTo>
                  <a:cubicBezTo>
                    <a:pt x="252" y="64"/>
                    <a:pt x="213" y="32"/>
                    <a:pt x="186" y="18"/>
                  </a:cubicBezTo>
                  <a:cubicBezTo>
                    <a:pt x="159" y="4"/>
                    <a:pt x="147" y="2"/>
                    <a:pt x="123" y="0"/>
                  </a:cubicBezTo>
                  <a:lnTo>
                    <a:pt x="4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5" name="Freeform 11"/>
            <p:cNvSpPr>
              <a:spLocks/>
            </p:cNvSpPr>
            <p:nvPr userDrawn="1"/>
          </p:nvSpPr>
          <p:spPr bwMode="auto">
            <a:xfrm>
              <a:off x="1943" y="154"/>
              <a:ext cx="431" cy="233"/>
            </a:xfrm>
            <a:custGeom>
              <a:avLst/>
              <a:gdLst/>
              <a:ahLst/>
              <a:cxnLst>
                <a:cxn ang="0">
                  <a:pos x="6" y="38"/>
                </a:cxn>
                <a:cxn ang="0">
                  <a:pos x="9" y="20"/>
                </a:cxn>
                <a:cxn ang="0">
                  <a:pos x="42" y="2"/>
                </a:cxn>
                <a:cxn ang="0">
                  <a:pos x="90" y="35"/>
                </a:cxn>
                <a:cxn ang="0">
                  <a:pos x="189" y="89"/>
                </a:cxn>
                <a:cxn ang="0">
                  <a:pos x="288" y="140"/>
                </a:cxn>
                <a:cxn ang="0">
                  <a:pos x="375" y="176"/>
                </a:cxn>
                <a:cxn ang="0">
                  <a:pos x="396" y="176"/>
                </a:cxn>
                <a:cxn ang="0">
                  <a:pos x="429" y="212"/>
                </a:cxn>
                <a:cxn ang="0">
                  <a:pos x="408" y="233"/>
                </a:cxn>
                <a:cxn ang="0">
                  <a:pos x="333" y="212"/>
                </a:cxn>
                <a:cxn ang="0">
                  <a:pos x="186" y="143"/>
                </a:cxn>
                <a:cxn ang="0">
                  <a:pos x="48" y="68"/>
                </a:cxn>
                <a:cxn ang="0">
                  <a:pos x="6" y="38"/>
                </a:cxn>
              </a:cxnLst>
              <a:rect l="0" t="0" r="r" b="b"/>
              <a:pathLst>
                <a:path w="431" h="233">
                  <a:moveTo>
                    <a:pt x="6" y="38"/>
                  </a:moveTo>
                  <a:cubicBezTo>
                    <a:pt x="0" y="26"/>
                    <a:pt x="3" y="26"/>
                    <a:pt x="9" y="20"/>
                  </a:cubicBezTo>
                  <a:cubicBezTo>
                    <a:pt x="15" y="14"/>
                    <a:pt x="29" y="0"/>
                    <a:pt x="42" y="2"/>
                  </a:cubicBezTo>
                  <a:cubicBezTo>
                    <a:pt x="55" y="4"/>
                    <a:pt x="66" y="21"/>
                    <a:pt x="90" y="35"/>
                  </a:cubicBezTo>
                  <a:cubicBezTo>
                    <a:pt x="114" y="49"/>
                    <a:pt x="156" y="72"/>
                    <a:pt x="189" y="89"/>
                  </a:cubicBezTo>
                  <a:cubicBezTo>
                    <a:pt x="222" y="106"/>
                    <a:pt x="257" y="126"/>
                    <a:pt x="288" y="140"/>
                  </a:cubicBezTo>
                  <a:cubicBezTo>
                    <a:pt x="319" y="154"/>
                    <a:pt x="357" y="170"/>
                    <a:pt x="375" y="176"/>
                  </a:cubicBezTo>
                  <a:cubicBezTo>
                    <a:pt x="393" y="182"/>
                    <a:pt x="387" y="170"/>
                    <a:pt x="396" y="176"/>
                  </a:cubicBezTo>
                  <a:cubicBezTo>
                    <a:pt x="405" y="182"/>
                    <a:pt x="427" y="203"/>
                    <a:pt x="429" y="212"/>
                  </a:cubicBezTo>
                  <a:cubicBezTo>
                    <a:pt x="431" y="221"/>
                    <a:pt x="424" y="233"/>
                    <a:pt x="408" y="233"/>
                  </a:cubicBezTo>
                  <a:cubicBezTo>
                    <a:pt x="392" y="233"/>
                    <a:pt x="370" y="227"/>
                    <a:pt x="333" y="212"/>
                  </a:cubicBezTo>
                  <a:cubicBezTo>
                    <a:pt x="296" y="197"/>
                    <a:pt x="234" y="167"/>
                    <a:pt x="186" y="143"/>
                  </a:cubicBezTo>
                  <a:cubicBezTo>
                    <a:pt x="138" y="119"/>
                    <a:pt x="78" y="86"/>
                    <a:pt x="48" y="68"/>
                  </a:cubicBezTo>
                  <a:cubicBezTo>
                    <a:pt x="18" y="50"/>
                    <a:pt x="12" y="50"/>
                    <a:pt x="6" y="3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6" name="Freeform 12"/>
            <p:cNvSpPr>
              <a:spLocks/>
            </p:cNvSpPr>
            <p:nvPr userDrawn="1"/>
          </p:nvSpPr>
          <p:spPr bwMode="auto">
            <a:xfrm>
              <a:off x="2262" y="87"/>
              <a:ext cx="396" cy="227"/>
            </a:xfrm>
            <a:custGeom>
              <a:avLst/>
              <a:gdLst/>
              <a:ahLst/>
              <a:cxnLst>
                <a:cxn ang="0">
                  <a:pos x="2" y="9"/>
                </a:cxn>
                <a:cxn ang="0">
                  <a:pos x="53" y="66"/>
                </a:cxn>
                <a:cxn ang="0">
                  <a:pos x="176" y="132"/>
                </a:cxn>
                <a:cxn ang="0">
                  <a:pos x="293" y="189"/>
                </a:cxn>
                <a:cxn ang="0">
                  <a:pos x="341" y="222"/>
                </a:cxn>
                <a:cxn ang="0">
                  <a:pos x="377" y="219"/>
                </a:cxn>
                <a:cxn ang="0">
                  <a:pos x="377" y="180"/>
                </a:cxn>
                <a:cxn ang="0">
                  <a:pos x="260" y="126"/>
                </a:cxn>
                <a:cxn ang="0">
                  <a:pos x="113" y="51"/>
                </a:cxn>
                <a:cxn ang="0">
                  <a:pos x="41" y="9"/>
                </a:cxn>
                <a:cxn ang="0">
                  <a:pos x="2" y="9"/>
                </a:cxn>
              </a:cxnLst>
              <a:rect l="0" t="0" r="r" b="b"/>
              <a:pathLst>
                <a:path w="396" h="227">
                  <a:moveTo>
                    <a:pt x="2" y="9"/>
                  </a:moveTo>
                  <a:cubicBezTo>
                    <a:pt x="4" y="18"/>
                    <a:pt x="24" y="45"/>
                    <a:pt x="53" y="66"/>
                  </a:cubicBezTo>
                  <a:cubicBezTo>
                    <a:pt x="82" y="87"/>
                    <a:pt x="136" y="111"/>
                    <a:pt x="176" y="132"/>
                  </a:cubicBezTo>
                  <a:cubicBezTo>
                    <a:pt x="216" y="153"/>
                    <a:pt x="266" y="174"/>
                    <a:pt x="293" y="189"/>
                  </a:cubicBezTo>
                  <a:cubicBezTo>
                    <a:pt x="320" y="204"/>
                    <a:pt x="327" y="217"/>
                    <a:pt x="341" y="222"/>
                  </a:cubicBezTo>
                  <a:cubicBezTo>
                    <a:pt x="355" y="227"/>
                    <a:pt x="371" y="226"/>
                    <a:pt x="377" y="219"/>
                  </a:cubicBezTo>
                  <a:cubicBezTo>
                    <a:pt x="383" y="212"/>
                    <a:pt x="396" y="195"/>
                    <a:pt x="377" y="180"/>
                  </a:cubicBezTo>
                  <a:cubicBezTo>
                    <a:pt x="358" y="165"/>
                    <a:pt x="304" y="147"/>
                    <a:pt x="260" y="126"/>
                  </a:cubicBezTo>
                  <a:cubicBezTo>
                    <a:pt x="216" y="105"/>
                    <a:pt x="149" y="70"/>
                    <a:pt x="113" y="51"/>
                  </a:cubicBezTo>
                  <a:cubicBezTo>
                    <a:pt x="77" y="32"/>
                    <a:pt x="60" y="17"/>
                    <a:pt x="41" y="9"/>
                  </a:cubicBezTo>
                  <a:cubicBezTo>
                    <a:pt x="22" y="1"/>
                    <a:pt x="0" y="0"/>
                    <a:pt x="2" y="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7" name="Freeform 13"/>
            <p:cNvSpPr>
              <a:spLocks/>
            </p:cNvSpPr>
            <p:nvPr userDrawn="1"/>
          </p:nvSpPr>
          <p:spPr bwMode="auto">
            <a:xfrm>
              <a:off x="2264" y="240"/>
              <a:ext cx="516" cy="223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105" y="97"/>
                </a:cxn>
                <a:cxn ang="0">
                  <a:pos x="243" y="178"/>
                </a:cxn>
                <a:cxn ang="0">
                  <a:pos x="357" y="217"/>
                </a:cxn>
                <a:cxn ang="0">
                  <a:pos x="498" y="214"/>
                </a:cxn>
                <a:cxn ang="0">
                  <a:pos x="468" y="187"/>
                </a:cxn>
                <a:cxn ang="0">
                  <a:pos x="309" y="136"/>
                </a:cxn>
                <a:cxn ang="0">
                  <a:pos x="123" y="34"/>
                </a:cxn>
                <a:cxn ang="0">
                  <a:pos x="3" y="10"/>
                </a:cxn>
              </a:cxnLst>
              <a:rect l="0" t="0" r="r" b="b"/>
              <a:pathLst>
                <a:path w="516" h="223">
                  <a:moveTo>
                    <a:pt x="3" y="10"/>
                  </a:moveTo>
                  <a:cubicBezTo>
                    <a:pt x="0" y="20"/>
                    <a:pt x="65" y="69"/>
                    <a:pt x="105" y="97"/>
                  </a:cubicBezTo>
                  <a:cubicBezTo>
                    <a:pt x="145" y="125"/>
                    <a:pt x="201" y="158"/>
                    <a:pt x="243" y="178"/>
                  </a:cubicBezTo>
                  <a:cubicBezTo>
                    <a:pt x="285" y="198"/>
                    <a:pt x="315" y="211"/>
                    <a:pt x="357" y="217"/>
                  </a:cubicBezTo>
                  <a:cubicBezTo>
                    <a:pt x="399" y="223"/>
                    <a:pt x="480" y="219"/>
                    <a:pt x="498" y="214"/>
                  </a:cubicBezTo>
                  <a:cubicBezTo>
                    <a:pt x="516" y="209"/>
                    <a:pt x="499" y="200"/>
                    <a:pt x="468" y="187"/>
                  </a:cubicBezTo>
                  <a:cubicBezTo>
                    <a:pt x="437" y="174"/>
                    <a:pt x="366" y="161"/>
                    <a:pt x="309" y="136"/>
                  </a:cubicBezTo>
                  <a:cubicBezTo>
                    <a:pt x="252" y="111"/>
                    <a:pt x="172" y="54"/>
                    <a:pt x="123" y="34"/>
                  </a:cubicBezTo>
                  <a:cubicBezTo>
                    <a:pt x="74" y="14"/>
                    <a:pt x="6" y="0"/>
                    <a:pt x="3" y="1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8" name="Freeform 14"/>
            <p:cNvSpPr>
              <a:spLocks/>
            </p:cNvSpPr>
            <p:nvPr userDrawn="1"/>
          </p:nvSpPr>
          <p:spPr bwMode="auto">
            <a:xfrm>
              <a:off x="2723" y="324"/>
              <a:ext cx="414" cy="100"/>
            </a:xfrm>
            <a:custGeom>
              <a:avLst/>
              <a:gdLst/>
              <a:ahLst/>
              <a:cxnLst>
                <a:cxn ang="0">
                  <a:pos x="69" y="60"/>
                </a:cxn>
                <a:cxn ang="0">
                  <a:pos x="12" y="42"/>
                </a:cxn>
                <a:cxn ang="0">
                  <a:pos x="3" y="15"/>
                </a:cxn>
                <a:cxn ang="0">
                  <a:pos x="30" y="0"/>
                </a:cxn>
                <a:cxn ang="0">
                  <a:pos x="117" y="18"/>
                </a:cxn>
                <a:cxn ang="0">
                  <a:pos x="243" y="48"/>
                </a:cxn>
                <a:cxn ang="0">
                  <a:pos x="387" y="48"/>
                </a:cxn>
                <a:cxn ang="0">
                  <a:pos x="408" y="54"/>
                </a:cxn>
                <a:cxn ang="0">
                  <a:pos x="381" y="87"/>
                </a:cxn>
                <a:cxn ang="0">
                  <a:pos x="318" y="99"/>
                </a:cxn>
                <a:cxn ang="0">
                  <a:pos x="195" y="93"/>
                </a:cxn>
                <a:cxn ang="0">
                  <a:pos x="69" y="60"/>
                </a:cxn>
              </a:cxnLst>
              <a:rect l="0" t="0" r="r" b="b"/>
              <a:pathLst>
                <a:path w="414" h="100">
                  <a:moveTo>
                    <a:pt x="69" y="60"/>
                  </a:moveTo>
                  <a:cubicBezTo>
                    <a:pt x="39" y="52"/>
                    <a:pt x="23" y="49"/>
                    <a:pt x="12" y="42"/>
                  </a:cubicBezTo>
                  <a:cubicBezTo>
                    <a:pt x="1" y="35"/>
                    <a:pt x="0" y="22"/>
                    <a:pt x="3" y="15"/>
                  </a:cubicBezTo>
                  <a:cubicBezTo>
                    <a:pt x="6" y="8"/>
                    <a:pt x="11" y="0"/>
                    <a:pt x="30" y="0"/>
                  </a:cubicBezTo>
                  <a:cubicBezTo>
                    <a:pt x="49" y="0"/>
                    <a:pt x="82" y="10"/>
                    <a:pt x="117" y="18"/>
                  </a:cubicBezTo>
                  <a:cubicBezTo>
                    <a:pt x="152" y="26"/>
                    <a:pt x="198" y="43"/>
                    <a:pt x="243" y="48"/>
                  </a:cubicBezTo>
                  <a:cubicBezTo>
                    <a:pt x="288" y="53"/>
                    <a:pt x="360" y="47"/>
                    <a:pt x="387" y="48"/>
                  </a:cubicBezTo>
                  <a:cubicBezTo>
                    <a:pt x="414" y="49"/>
                    <a:pt x="409" y="48"/>
                    <a:pt x="408" y="54"/>
                  </a:cubicBezTo>
                  <a:cubicBezTo>
                    <a:pt x="407" y="60"/>
                    <a:pt x="396" y="80"/>
                    <a:pt x="381" y="87"/>
                  </a:cubicBezTo>
                  <a:cubicBezTo>
                    <a:pt x="366" y="94"/>
                    <a:pt x="349" y="98"/>
                    <a:pt x="318" y="99"/>
                  </a:cubicBezTo>
                  <a:cubicBezTo>
                    <a:pt x="287" y="100"/>
                    <a:pt x="237" y="99"/>
                    <a:pt x="195" y="93"/>
                  </a:cubicBezTo>
                  <a:cubicBezTo>
                    <a:pt x="153" y="87"/>
                    <a:pt x="99" y="68"/>
                    <a:pt x="69" y="6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59" name="Freeform 15"/>
            <p:cNvSpPr>
              <a:spLocks/>
            </p:cNvSpPr>
            <p:nvPr userDrawn="1"/>
          </p:nvSpPr>
          <p:spPr bwMode="auto">
            <a:xfrm>
              <a:off x="3165" y="375"/>
              <a:ext cx="150" cy="72"/>
            </a:xfrm>
            <a:custGeom>
              <a:avLst/>
              <a:gdLst/>
              <a:ahLst/>
              <a:cxnLst>
                <a:cxn ang="0">
                  <a:pos x="3" y="67"/>
                </a:cxn>
                <a:cxn ang="0">
                  <a:pos x="84" y="19"/>
                </a:cxn>
                <a:cxn ang="0">
                  <a:pos x="123" y="1"/>
                </a:cxn>
                <a:cxn ang="0">
                  <a:pos x="150" y="22"/>
                </a:cxn>
                <a:cxn ang="0">
                  <a:pos x="123" y="55"/>
                </a:cxn>
                <a:cxn ang="0">
                  <a:pos x="90" y="70"/>
                </a:cxn>
                <a:cxn ang="0">
                  <a:pos x="0" y="67"/>
                </a:cxn>
              </a:cxnLst>
              <a:rect l="0" t="0" r="r" b="b"/>
              <a:pathLst>
                <a:path w="150" h="72">
                  <a:moveTo>
                    <a:pt x="3" y="67"/>
                  </a:moveTo>
                  <a:cubicBezTo>
                    <a:pt x="16" y="59"/>
                    <a:pt x="64" y="30"/>
                    <a:pt x="84" y="19"/>
                  </a:cubicBezTo>
                  <a:cubicBezTo>
                    <a:pt x="104" y="8"/>
                    <a:pt x="112" y="0"/>
                    <a:pt x="123" y="1"/>
                  </a:cubicBezTo>
                  <a:cubicBezTo>
                    <a:pt x="134" y="2"/>
                    <a:pt x="150" y="13"/>
                    <a:pt x="150" y="22"/>
                  </a:cubicBezTo>
                  <a:cubicBezTo>
                    <a:pt x="150" y="31"/>
                    <a:pt x="133" y="47"/>
                    <a:pt x="123" y="55"/>
                  </a:cubicBezTo>
                  <a:cubicBezTo>
                    <a:pt x="113" y="63"/>
                    <a:pt x="110" y="68"/>
                    <a:pt x="90" y="70"/>
                  </a:cubicBezTo>
                  <a:cubicBezTo>
                    <a:pt x="70" y="72"/>
                    <a:pt x="35" y="69"/>
                    <a:pt x="0" y="67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0" name="Freeform 16"/>
            <p:cNvSpPr>
              <a:spLocks/>
            </p:cNvSpPr>
            <p:nvPr userDrawn="1"/>
          </p:nvSpPr>
          <p:spPr bwMode="auto">
            <a:xfrm>
              <a:off x="3463" y="267"/>
              <a:ext cx="148" cy="91"/>
            </a:xfrm>
            <a:custGeom>
              <a:avLst/>
              <a:gdLst/>
              <a:ahLst/>
              <a:cxnLst>
                <a:cxn ang="0">
                  <a:pos x="1" y="69"/>
                </a:cxn>
                <a:cxn ang="0">
                  <a:pos x="25" y="51"/>
                </a:cxn>
                <a:cxn ang="0">
                  <a:pos x="100" y="9"/>
                </a:cxn>
                <a:cxn ang="0">
                  <a:pos x="133" y="3"/>
                </a:cxn>
                <a:cxn ang="0">
                  <a:pos x="136" y="27"/>
                </a:cxn>
                <a:cxn ang="0">
                  <a:pos x="61" y="75"/>
                </a:cxn>
                <a:cxn ang="0">
                  <a:pos x="19" y="90"/>
                </a:cxn>
                <a:cxn ang="0">
                  <a:pos x="1" y="69"/>
                </a:cxn>
              </a:cxnLst>
              <a:rect l="0" t="0" r="r" b="b"/>
              <a:pathLst>
                <a:path w="148" h="91">
                  <a:moveTo>
                    <a:pt x="1" y="69"/>
                  </a:moveTo>
                  <a:cubicBezTo>
                    <a:pt x="2" y="63"/>
                    <a:pt x="9" y="61"/>
                    <a:pt x="25" y="51"/>
                  </a:cubicBezTo>
                  <a:cubicBezTo>
                    <a:pt x="41" y="41"/>
                    <a:pt x="82" y="17"/>
                    <a:pt x="100" y="9"/>
                  </a:cubicBezTo>
                  <a:cubicBezTo>
                    <a:pt x="118" y="1"/>
                    <a:pt x="127" y="0"/>
                    <a:pt x="133" y="3"/>
                  </a:cubicBezTo>
                  <a:cubicBezTo>
                    <a:pt x="139" y="6"/>
                    <a:pt x="148" y="15"/>
                    <a:pt x="136" y="27"/>
                  </a:cubicBezTo>
                  <a:cubicBezTo>
                    <a:pt x="124" y="39"/>
                    <a:pt x="80" y="65"/>
                    <a:pt x="61" y="75"/>
                  </a:cubicBezTo>
                  <a:cubicBezTo>
                    <a:pt x="42" y="85"/>
                    <a:pt x="29" y="91"/>
                    <a:pt x="19" y="90"/>
                  </a:cubicBezTo>
                  <a:cubicBezTo>
                    <a:pt x="9" y="89"/>
                    <a:pt x="0" y="75"/>
                    <a:pt x="1" y="6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1" name="Freeform 17"/>
            <p:cNvSpPr>
              <a:spLocks/>
            </p:cNvSpPr>
            <p:nvPr userDrawn="1"/>
          </p:nvSpPr>
          <p:spPr bwMode="auto">
            <a:xfrm>
              <a:off x="3580" y="58"/>
              <a:ext cx="938" cy="158"/>
            </a:xfrm>
            <a:custGeom>
              <a:avLst/>
              <a:gdLst/>
              <a:ahLst/>
              <a:cxnLst>
                <a:cxn ang="0">
                  <a:pos x="172" y="86"/>
                </a:cxn>
                <a:cxn ang="0">
                  <a:pos x="61" y="137"/>
                </a:cxn>
                <a:cxn ang="0">
                  <a:pos x="16" y="155"/>
                </a:cxn>
                <a:cxn ang="0">
                  <a:pos x="7" y="122"/>
                </a:cxn>
                <a:cxn ang="0">
                  <a:pos x="58" y="80"/>
                </a:cxn>
                <a:cxn ang="0">
                  <a:pos x="172" y="38"/>
                </a:cxn>
                <a:cxn ang="0">
                  <a:pos x="304" y="11"/>
                </a:cxn>
                <a:cxn ang="0">
                  <a:pos x="463" y="2"/>
                </a:cxn>
                <a:cxn ang="0">
                  <a:pos x="631" y="23"/>
                </a:cxn>
                <a:cxn ang="0">
                  <a:pos x="796" y="53"/>
                </a:cxn>
                <a:cxn ang="0">
                  <a:pos x="841" y="47"/>
                </a:cxn>
                <a:cxn ang="0">
                  <a:pos x="907" y="71"/>
                </a:cxn>
                <a:cxn ang="0">
                  <a:pos x="919" y="101"/>
                </a:cxn>
                <a:cxn ang="0">
                  <a:pos x="793" y="98"/>
                </a:cxn>
                <a:cxn ang="0">
                  <a:pos x="634" y="62"/>
                </a:cxn>
                <a:cxn ang="0">
                  <a:pos x="439" y="38"/>
                </a:cxn>
                <a:cxn ang="0">
                  <a:pos x="238" y="59"/>
                </a:cxn>
                <a:cxn ang="0">
                  <a:pos x="172" y="86"/>
                </a:cxn>
              </a:cxnLst>
              <a:rect l="0" t="0" r="r" b="b"/>
              <a:pathLst>
                <a:path w="938" h="158">
                  <a:moveTo>
                    <a:pt x="172" y="86"/>
                  </a:moveTo>
                  <a:cubicBezTo>
                    <a:pt x="142" y="99"/>
                    <a:pt x="87" y="126"/>
                    <a:pt x="61" y="137"/>
                  </a:cubicBezTo>
                  <a:cubicBezTo>
                    <a:pt x="35" y="148"/>
                    <a:pt x="25" y="158"/>
                    <a:pt x="16" y="155"/>
                  </a:cubicBezTo>
                  <a:cubicBezTo>
                    <a:pt x="7" y="152"/>
                    <a:pt x="0" y="134"/>
                    <a:pt x="7" y="122"/>
                  </a:cubicBezTo>
                  <a:cubicBezTo>
                    <a:pt x="14" y="110"/>
                    <a:pt x="31" y="94"/>
                    <a:pt x="58" y="80"/>
                  </a:cubicBezTo>
                  <a:cubicBezTo>
                    <a:pt x="85" y="66"/>
                    <a:pt x="131" y="49"/>
                    <a:pt x="172" y="38"/>
                  </a:cubicBezTo>
                  <a:cubicBezTo>
                    <a:pt x="213" y="27"/>
                    <a:pt x="256" y="17"/>
                    <a:pt x="304" y="11"/>
                  </a:cubicBezTo>
                  <a:cubicBezTo>
                    <a:pt x="352" y="5"/>
                    <a:pt x="409" y="0"/>
                    <a:pt x="463" y="2"/>
                  </a:cubicBezTo>
                  <a:cubicBezTo>
                    <a:pt x="517" y="4"/>
                    <a:pt x="576" y="15"/>
                    <a:pt x="631" y="23"/>
                  </a:cubicBezTo>
                  <a:cubicBezTo>
                    <a:pt x="686" y="31"/>
                    <a:pt x="761" y="49"/>
                    <a:pt x="796" y="53"/>
                  </a:cubicBezTo>
                  <a:cubicBezTo>
                    <a:pt x="831" y="57"/>
                    <a:pt x="823" y="44"/>
                    <a:pt x="841" y="47"/>
                  </a:cubicBezTo>
                  <a:cubicBezTo>
                    <a:pt x="859" y="50"/>
                    <a:pt x="894" y="62"/>
                    <a:pt x="907" y="71"/>
                  </a:cubicBezTo>
                  <a:cubicBezTo>
                    <a:pt x="920" y="80"/>
                    <a:pt x="938" y="97"/>
                    <a:pt x="919" y="101"/>
                  </a:cubicBezTo>
                  <a:cubicBezTo>
                    <a:pt x="900" y="105"/>
                    <a:pt x="840" y="104"/>
                    <a:pt x="793" y="98"/>
                  </a:cubicBezTo>
                  <a:cubicBezTo>
                    <a:pt x="746" y="92"/>
                    <a:pt x="693" y="72"/>
                    <a:pt x="634" y="62"/>
                  </a:cubicBezTo>
                  <a:cubicBezTo>
                    <a:pt x="575" y="52"/>
                    <a:pt x="505" y="38"/>
                    <a:pt x="439" y="38"/>
                  </a:cubicBezTo>
                  <a:cubicBezTo>
                    <a:pt x="373" y="38"/>
                    <a:pt x="284" y="51"/>
                    <a:pt x="238" y="59"/>
                  </a:cubicBezTo>
                  <a:cubicBezTo>
                    <a:pt x="192" y="67"/>
                    <a:pt x="202" y="73"/>
                    <a:pt x="172" y="8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2" name="Freeform 18"/>
            <p:cNvSpPr>
              <a:spLocks/>
            </p:cNvSpPr>
            <p:nvPr userDrawn="1"/>
          </p:nvSpPr>
          <p:spPr bwMode="auto">
            <a:xfrm>
              <a:off x="3686" y="145"/>
              <a:ext cx="372" cy="98"/>
            </a:xfrm>
            <a:custGeom>
              <a:avLst/>
              <a:gdLst/>
              <a:ahLst/>
              <a:cxnLst>
                <a:cxn ang="0">
                  <a:pos x="18" y="47"/>
                </a:cxn>
                <a:cxn ang="0">
                  <a:pos x="141" y="17"/>
                </a:cxn>
                <a:cxn ang="0">
                  <a:pos x="246" y="2"/>
                </a:cxn>
                <a:cxn ang="0">
                  <a:pos x="351" y="5"/>
                </a:cxn>
                <a:cxn ang="0">
                  <a:pos x="372" y="23"/>
                </a:cxn>
                <a:cxn ang="0">
                  <a:pos x="354" y="44"/>
                </a:cxn>
                <a:cxn ang="0">
                  <a:pos x="264" y="50"/>
                </a:cxn>
                <a:cxn ang="0">
                  <a:pos x="168" y="53"/>
                </a:cxn>
                <a:cxn ang="0">
                  <a:pos x="72" y="77"/>
                </a:cxn>
                <a:cxn ang="0">
                  <a:pos x="15" y="95"/>
                </a:cxn>
                <a:cxn ang="0">
                  <a:pos x="0" y="56"/>
                </a:cxn>
              </a:cxnLst>
              <a:rect l="0" t="0" r="r" b="b"/>
              <a:pathLst>
                <a:path w="372" h="98">
                  <a:moveTo>
                    <a:pt x="18" y="47"/>
                  </a:moveTo>
                  <a:cubicBezTo>
                    <a:pt x="60" y="36"/>
                    <a:pt x="103" y="25"/>
                    <a:pt x="141" y="17"/>
                  </a:cubicBezTo>
                  <a:cubicBezTo>
                    <a:pt x="179" y="9"/>
                    <a:pt x="211" y="4"/>
                    <a:pt x="246" y="2"/>
                  </a:cubicBezTo>
                  <a:cubicBezTo>
                    <a:pt x="281" y="0"/>
                    <a:pt x="330" y="1"/>
                    <a:pt x="351" y="5"/>
                  </a:cubicBezTo>
                  <a:cubicBezTo>
                    <a:pt x="372" y="9"/>
                    <a:pt x="372" y="17"/>
                    <a:pt x="372" y="23"/>
                  </a:cubicBezTo>
                  <a:cubicBezTo>
                    <a:pt x="372" y="29"/>
                    <a:pt x="372" y="40"/>
                    <a:pt x="354" y="44"/>
                  </a:cubicBezTo>
                  <a:cubicBezTo>
                    <a:pt x="336" y="48"/>
                    <a:pt x="295" y="49"/>
                    <a:pt x="264" y="50"/>
                  </a:cubicBezTo>
                  <a:cubicBezTo>
                    <a:pt x="233" y="51"/>
                    <a:pt x="200" y="49"/>
                    <a:pt x="168" y="53"/>
                  </a:cubicBezTo>
                  <a:cubicBezTo>
                    <a:pt x="136" y="57"/>
                    <a:pt x="98" y="70"/>
                    <a:pt x="72" y="77"/>
                  </a:cubicBezTo>
                  <a:cubicBezTo>
                    <a:pt x="46" y="84"/>
                    <a:pt x="27" y="98"/>
                    <a:pt x="15" y="95"/>
                  </a:cubicBezTo>
                  <a:cubicBezTo>
                    <a:pt x="3" y="92"/>
                    <a:pt x="1" y="74"/>
                    <a:pt x="0" y="56"/>
                  </a:cubicBez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3" name="Freeform 19"/>
            <p:cNvSpPr>
              <a:spLocks/>
            </p:cNvSpPr>
            <p:nvPr userDrawn="1"/>
          </p:nvSpPr>
          <p:spPr bwMode="auto">
            <a:xfrm>
              <a:off x="3618" y="308"/>
              <a:ext cx="318" cy="158"/>
            </a:xfrm>
            <a:custGeom>
              <a:avLst/>
              <a:gdLst/>
              <a:ahLst/>
              <a:cxnLst>
                <a:cxn ang="0">
                  <a:pos x="0" y="158"/>
                </a:cxn>
                <a:cxn ang="0">
                  <a:pos x="12" y="137"/>
                </a:cxn>
                <a:cxn ang="0">
                  <a:pos x="162" y="71"/>
                </a:cxn>
                <a:cxn ang="0">
                  <a:pos x="249" y="20"/>
                </a:cxn>
                <a:cxn ang="0">
                  <a:pos x="285" y="2"/>
                </a:cxn>
                <a:cxn ang="0">
                  <a:pos x="309" y="11"/>
                </a:cxn>
                <a:cxn ang="0">
                  <a:pos x="303" y="47"/>
                </a:cxn>
                <a:cxn ang="0">
                  <a:pos x="219" y="89"/>
                </a:cxn>
                <a:cxn ang="0">
                  <a:pos x="108" y="140"/>
                </a:cxn>
                <a:cxn ang="0">
                  <a:pos x="57" y="152"/>
                </a:cxn>
                <a:cxn ang="0">
                  <a:pos x="0" y="158"/>
                </a:cxn>
              </a:cxnLst>
              <a:rect l="0" t="0" r="r" b="b"/>
              <a:pathLst>
                <a:path w="318" h="158">
                  <a:moveTo>
                    <a:pt x="0" y="158"/>
                  </a:moveTo>
                  <a:lnTo>
                    <a:pt x="12" y="137"/>
                  </a:lnTo>
                  <a:cubicBezTo>
                    <a:pt x="39" y="123"/>
                    <a:pt x="122" y="90"/>
                    <a:pt x="162" y="71"/>
                  </a:cubicBezTo>
                  <a:cubicBezTo>
                    <a:pt x="202" y="52"/>
                    <a:pt x="229" y="31"/>
                    <a:pt x="249" y="20"/>
                  </a:cubicBezTo>
                  <a:cubicBezTo>
                    <a:pt x="269" y="9"/>
                    <a:pt x="275" y="4"/>
                    <a:pt x="285" y="2"/>
                  </a:cubicBezTo>
                  <a:cubicBezTo>
                    <a:pt x="295" y="0"/>
                    <a:pt x="306" y="4"/>
                    <a:pt x="309" y="11"/>
                  </a:cubicBezTo>
                  <a:cubicBezTo>
                    <a:pt x="312" y="18"/>
                    <a:pt x="318" y="34"/>
                    <a:pt x="303" y="47"/>
                  </a:cubicBezTo>
                  <a:cubicBezTo>
                    <a:pt x="288" y="60"/>
                    <a:pt x="252" y="74"/>
                    <a:pt x="219" y="89"/>
                  </a:cubicBezTo>
                  <a:cubicBezTo>
                    <a:pt x="186" y="104"/>
                    <a:pt x="135" y="130"/>
                    <a:pt x="108" y="140"/>
                  </a:cubicBezTo>
                  <a:cubicBezTo>
                    <a:pt x="81" y="150"/>
                    <a:pt x="74" y="150"/>
                    <a:pt x="57" y="152"/>
                  </a:cubicBezTo>
                  <a:cubicBezTo>
                    <a:pt x="40" y="154"/>
                    <a:pt x="23" y="154"/>
                    <a:pt x="0" y="158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4" name="Freeform 20"/>
            <p:cNvSpPr>
              <a:spLocks/>
            </p:cNvSpPr>
            <p:nvPr userDrawn="1"/>
          </p:nvSpPr>
          <p:spPr bwMode="auto">
            <a:xfrm>
              <a:off x="3413" y="291"/>
              <a:ext cx="380" cy="174"/>
            </a:xfrm>
            <a:custGeom>
              <a:avLst/>
              <a:gdLst/>
              <a:ahLst/>
              <a:cxnLst>
                <a:cxn ang="0">
                  <a:pos x="3" y="165"/>
                </a:cxn>
                <a:cxn ang="0">
                  <a:pos x="129" y="93"/>
                </a:cxn>
                <a:cxn ang="0">
                  <a:pos x="261" y="30"/>
                </a:cxn>
                <a:cxn ang="0">
                  <a:pos x="351" y="0"/>
                </a:cxn>
                <a:cxn ang="0">
                  <a:pos x="378" y="27"/>
                </a:cxn>
                <a:cxn ang="0">
                  <a:pos x="336" y="51"/>
                </a:cxn>
                <a:cxn ang="0">
                  <a:pos x="291" y="60"/>
                </a:cxn>
                <a:cxn ang="0">
                  <a:pos x="240" y="75"/>
                </a:cxn>
                <a:cxn ang="0">
                  <a:pos x="189" y="120"/>
                </a:cxn>
                <a:cxn ang="0">
                  <a:pos x="102" y="174"/>
                </a:cxn>
                <a:cxn ang="0">
                  <a:pos x="0" y="162"/>
                </a:cxn>
              </a:cxnLst>
              <a:rect l="0" t="0" r="r" b="b"/>
              <a:pathLst>
                <a:path w="380" h="174">
                  <a:moveTo>
                    <a:pt x="3" y="165"/>
                  </a:moveTo>
                  <a:cubicBezTo>
                    <a:pt x="24" y="153"/>
                    <a:pt x="86" y="115"/>
                    <a:pt x="129" y="93"/>
                  </a:cubicBezTo>
                  <a:cubicBezTo>
                    <a:pt x="172" y="71"/>
                    <a:pt x="224" y="45"/>
                    <a:pt x="261" y="30"/>
                  </a:cubicBezTo>
                  <a:cubicBezTo>
                    <a:pt x="298" y="15"/>
                    <a:pt x="332" y="0"/>
                    <a:pt x="351" y="0"/>
                  </a:cubicBezTo>
                  <a:cubicBezTo>
                    <a:pt x="370" y="0"/>
                    <a:pt x="380" y="19"/>
                    <a:pt x="378" y="27"/>
                  </a:cubicBezTo>
                  <a:cubicBezTo>
                    <a:pt x="376" y="35"/>
                    <a:pt x="350" y="46"/>
                    <a:pt x="336" y="51"/>
                  </a:cubicBezTo>
                  <a:cubicBezTo>
                    <a:pt x="322" y="56"/>
                    <a:pt x="307" y="56"/>
                    <a:pt x="291" y="60"/>
                  </a:cubicBezTo>
                  <a:cubicBezTo>
                    <a:pt x="275" y="64"/>
                    <a:pt x="257" y="65"/>
                    <a:pt x="240" y="75"/>
                  </a:cubicBezTo>
                  <a:cubicBezTo>
                    <a:pt x="223" y="85"/>
                    <a:pt x="212" y="104"/>
                    <a:pt x="189" y="120"/>
                  </a:cubicBezTo>
                  <a:cubicBezTo>
                    <a:pt x="166" y="136"/>
                    <a:pt x="133" y="167"/>
                    <a:pt x="102" y="174"/>
                  </a:cubicBezTo>
                  <a:lnTo>
                    <a:pt x="0" y="162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5" name="Freeform 21"/>
            <p:cNvSpPr>
              <a:spLocks/>
            </p:cNvSpPr>
            <p:nvPr userDrawn="1"/>
          </p:nvSpPr>
          <p:spPr bwMode="auto">
            <a:xfrm>
              <a:off x="4178" y="187"/>
              <a:ext cx="523" cy="69"/>
            </a:xfrm>
            <a:custGeom>
              <a:avLst/>
              <a:gdLst/>
              <a:ahLst/>
              <a:cxnLst>
                <a:cxn ang="0">
                  <a:pos x="84" y="11"/>
                </a:cxn>
                <a:cxn ang="0">
                  <a:pos x="27" y="5"/>
                </a:cxn>
                <a:cxn ang="0">
                  <a:pos x="9" y="35"/>
                </a:cxn>
                <a:cxn ang="0">
                  <a:pos x="81" y="56"/>
                </a:cxn>
                <a:cxn ang="0">
                  <a:pos x="255" y="68"/>
                </a:cxn>
                <a:cxn ang="0">
                  <a:pos x="432" y="50"/>
                </a:cxn>
                <a:cxn ang="0">
                  <a:pos x="513" y="5"/>
                </a:cxn>
                <a:cxn ang="0">
                  <a:pos x="372" y="20"/>
                </a:cxn>
                <a:cxn ang="0">
                  <a:pos x="141" y="14"/>
                </a:cxn>
                <a:cxn ang="0">
                  <a:pos x="84" y="11"/>
                </a:cxn>
              </a:cxnLst>
              <a:rect l="0" t="0" r="r" b="b"/>
              <a:pathLst>
                <a:path w="523" h="69">
                  <a:moveTo>
                    <a:pt x="84" y="11"/>
                  </a:moveTo>
                  <a:cubicBezTo>
                    <a:pt x="65" y="9"/>
                    <a:pt x="40" y="1"/>
                    <a:pt x="27" y="5"/>
                  </a:cubicBezTo>
                  <a:cubicBezTo>
                    <a:pt x="14" y="9"/>
                    <a:pt x="0" y="27"/>
                    <a:pt x="9" y="35"/>
                  </a:cubicBezTo>
                  <a:cubicBezTo>
                    <a:pt x="18" y="43"/>
                    <a:pt x="40" y="51"/>
                    <a:pt x="81" y="56"/>
                  </a:cubicBezTo>
                  <a:cubicBezTo>
                    <a:pt x="122" y="61"/>
                    <a:pt x="197" y="69"/>
                    <a:pt x="255" y="68"/>
                  </a:cubicBezTo>
                  <a:cubicBezTo>
                    <a:pt x="313" y="67"/>
                    <a:pt x="389" y="60"/>
                    <a:pt x="432" y="50"/>
                  </a:cubicBezTo>
                  <a:cubicBezTo>
                    <a:pt x="475" y="40"/>
                    <a:pt x="523" y="10"/>
                    <a:pt x="513" y="5"/>
                  </a:cubicBezTo>
                  <a:cubicBezTo>
                    <a:pt x="503" y="0"/>
                    <a:pt x="434" y="19"/>
                    <a:pt x="372" y="20"/>
                  </a:cubicBezTo>
                  <a:cubicBezTo>
                    <a:pt x="310" y="21"/>
                    <a:pt x="189" y="15"/>
                    <a:pt x="141" y="14"/>
                  </a:cubicBezTo>
                  <a:cubicBezTo>
                    <a:pt x="93" y="13"/>
                    <a:pt x="103" y="13"/>
                    <a:pt x="84" y="11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189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6" name="Freeform 22"/>
            <p:cNvSpPr>
              <a:spLocks/>
            </p:cNvSpPr>
            <p:nvPr userDrawn="1"/>
          </p:nvSpPr>
          <p:spPr bwMode="auto">
            <a:xfrm>
              <a:off x="4689" y="186"/>
              <a:ext cx="537" cy="120"/>
            </a:xfrm>
            <a:custGeom>
              <a:avLst/>
              <a:gdLst/>
              <a:ahLst/>
              <a:cxnLst>
                <a:cxn ang="0">
                  <a:pos x="23" y="6"/>
                </a:cxn>
                <a:cxn ang="0">
                  <a:pos x="188" y="3"/>
                </a:cxn>
                <a:cxn ang="0">
                  <a:pos x="323" y="27"/>
                </a:cxn>
                <a:cxn ang="0">
                  <a:pos x="464" y="69"/>
                </a:cxn>
                <a:cxn ang="0">
                  <a:pos x="521" y="90"/>
                </a:cxn>
                <a:cxn ang="0">
                  <a:pos x="533" y="105"/>
                </a:cxn>
                <a:cxn ang="0">
                  <a:pos x="497" y="120"/>
                </a:cxn>
                <a:cxn ang="0">
                  <a:pos x="452" y="108"/>
                </a:cxn>
                <a:cxn ang="0">
                  <a:pos x="350" y="72"/>
                </a:cxn>
                <a:cxn ang="0">
                  <a:pos x="158" y="39"/>
                </a:cxn>
                <a:cxn ang="0">
                  <a:pos x="50" y="39"/>
                </a:cxn>
                <a:cxn ang="0">
                  <a:pos x="23" y="6"/>
                </a:cxn>
              </a:cxnLst>
              <a:rect l="0" t="0" r="r" b="b"/>
              <a:pathLst>
                <a:path w="537" h="120">
                  <a:moveTo>
                    <a:pt x="23" y="6"/>
                  </a:moveTo>
                  <a:cubicBezTo>
                    <a:pt x="46" y="0"/>
                    <a:pt x="138" y="0"/>
                    <a:pt x="188" y="3"/>
                  </a:cubicBezTo>
                  <a:cubicBezTo>
                    <a:pt x="238" y="6"/>
                    <a:pt x="277" y="16"/>
                    <a:pt x="323" y="27"/>
                  </a:cubicBezTo>
                  <a:cubicBezTo>
                    <a:pt x="369" y="38"/>
                    <a:pt x="431" y="59"/>
                    <a:pt x="464" y="69"/>
                  </a:cubicBezTo>
                  <a:cubicBezTo>
                    <a:pt x="497" y="79"/>
                    <a:pt x="509" y="84"/>
                    <a:pt x="521" y="90"/>
                  </a:cubicBezTo>
                  <a:cubicBezTo>
                    <a:pt x="533" y="96"/>
                    <a:pt x="537" y="100"/>
                    <a:pt x="533" y="105"/>
                  </a:cubicBezTo>
                  <a:cubicBezTo>
                    <a:pt x="529" y="110"/>
                    <a:pt x="510" y="120"/>
                    <a:pt x="497" y="120"/>
                  </a:cubicBezTo>
                  <a:cubicBezTo>
                    <a:pt x="484" y="120"/>
                    <a:pt x="476" y="116"/>
                    <a:pt x="452" y="108"/>
                  </a:cubicBezTo>
                  <a:cubicBezTo>
                    <a:pt x="428" y="100"/>
                    <a:pt x="399" y="84"/>
                    <a:pt x="350" y="72"/>
                  </a:cubicBezTo>
                  <a:cubicBezTo>
                    <a:pt x="301" y="60"/>
                    <a:pt x="208" y="45"/>
                    <a:pt x="158" y="39"/>
                  </a:cubicBezTo>
                  <a:cubicBezTo>
                    <a:pt x="108" y="33"/>
                    <a:pt x="72" y="43"/>
                    <a:pt x="50" y="39"/>
                  </a:cubicBezTo>
                  <a:cubicBezTo>
                    <a:pt x="28" y="35"/>
                    <a:pt x="0" y="12"/>
                    <a:pt x="23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7" name="Freeform 23"/>
            <p:cNvSpPr>
              <a:spLocks/>
            </p:cNvSpPr>
            <p:nvPr userDrawn="1"/>
          </p:nvSpPr>
          <p:spPr bwMode="auto">
            <a:xfrm>
              <a:off x="4968" y="312"/>
              <a:ext cx="800" cy="143"/>
            </a:xfrm>
            <a:custGeom>
              <a:avLst/>
              <a:gdLst/>
              <a:ahLst/>
              <a:cxnLst>
                <a:cxn ang="0">
                  <a:pos x="800" y="24"/>
                </a:cxn>
                <a:cxn ang="0">
                  <a:pos x="782" y="15"/>
                </a:cxn>
                <a:cxn ang="0">
                  <a:pos x="659" y="63"/>
                </a:cxn>
                <a:cxn ang="0">
                  <a:pos x="500" y="84"/>
                </a:cxn>
                <a:cxn ang="0">
                  <a:pos x="326" y="69"/>
                </a:cxn>
                <a:cxn ang="0">
                  <a:pos x="98" y="21"/>
                </a:cxn>
                <a:cxn ang="0">
                  <a:pos x="11" y="6"/>
                </a:cxn>
                <a:cxn ang="0">
                  <a:pos x="32" y="60"/>
                </a:cxn>
                <a:cxn ang="0">
                  <a:pos x="155" y="96"/>
                </a:cxn>
                <a:cxn ang="0">
                  <a:pos x="410" y="138"/>
                </a:cxn>
                <a:cxn ang="0">
                  <a:pos x="596" y="129"/>
                </a:cxn>
                <a:cxn ang="0">
                  <a:pos x="737" y="90"/>
                </a:cxn>
                <a:cxn ang="0">
                  <a:pos x="788" y="69"/>
                </a:cxn>
                <a:cxn ang="0">
                  <a:pos x="800" y="24"/>
                </a:cxn>
              </a:cxnLst>
              <a:rect l="0" t="0" r="r" b="b"/>
              <a:pathLst>
                <a:path w="800" h="143">
                  <a:moveTo>
                    <a:pt x="800" y="24"/>
                  </a:moveTo>
                  <a:lnTo>
                    <a:pt x="782" y="15"/>
                  </a:lnTo>
                  <a:cubicBezTo>
                    <a:pt x="759" y="21"/>
                    <a:pt x="706" y="51"/>
                    <a:pt x="659" y="63"/>
                  </a:cubicBezTo>
                  <a:cubicBezTo>
                    <a:pt x="612" y="75"/>
                    <a:pt x="555" y="83"/>
                    <a:pt x="500" y="84"/>
                  </a:cubicBezTo>
                  <a:cubicBezTo>
                    <a:pt x="445" y="85"/>
                    <a:pt x="393" y="79"/>
                    <a:pt x="326" y="69"/>
                  </a:cubicBezTo>
                  <a:cubicBezTo>
                    <a:pt x="259" y="59"/>
                    <a:pt x="150" y="31"/>
                    <a:pt x="98" y="21"/>
                  </a:cubicBezTo>
                  <a:cubicBezTo>
                    <a:pt x="46" y="11"/>
                    <a:pt x="22" y="0"/>
                    <a:pt x="11" y="6"/>
                  </a:cubicBezTo>
                  <a:cubicBezTo>
                    <a:pt x="0" y="12"/>
                    <a:pt x="8" y="45"/>
                    <a:pt x="32" y="60"/>
                  </a:cubicBezTo>
                  <a:cubicBezTo>
                    <a:pt x="56" y="75"/>
                    <a:pt x="92" y="83"/>
                    <a:pt x="155" y="96"/>
                  </a:cubicBezTo>
                  <a:cubicBezTo>
                    <a:pt x="218" y="109"/>
                    <a:pt x="337" y="133"/>
                    <a:pt x="410" y="138"/>
                  </a:cubicBezTo>
                  <a:cubicBezTo>
                    <a:pt x="483" y="143"/>
                    <a:pt x="542" y="137"/>
                    <a:pt x="596" y="129"/>
                  </a:cubicBezTo>
                  <a:cubicBezTo>
                    <a:pt x="650" y="121"/>
                    <a:pt x="705" y="100"/>
                    <a:pt x="737" y="90"/>
                  </a:cubicBezTo>
                  <a:cubicBezTo>
                    <a:pt x="769" y="80"/>
                    <a:pt x="780" y="80"/>
                    <a:pt x="788" y="69"/>
                  </a:cubicBezTo>
                  <a:cubicBezTo>
                    <a:pt x="796" y="58"/>
                    <a:pt x="792" y="39"/>
                    <a:pt x="800" y="24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68" name="Freeform 24"/>
            <p:cNvSpPr>
              <a:spLocks/>
            </p:cNvSpPr>
            <p:nvPr userDrawn="1"/>
          </p:nvSpPr>
          <p:spPr bwMode="auto">
            <a:xfrm>
              <a:off x="5318" y="240"/>
              <a:ext cx="402" cy="115"/>
            </a:xfrm>
            <a:custGeom>
              <a:avLst/>
              <a:gdLst/>
              <a:ahLst/>
              <a:cxnLst>
                <a:cxn ang="0">
                  <a:pos x="402" y="0"/>
                </a:cxn>
                <a:cxn ang="0">
                  <a:pos x="384" y="12"/>
                </a:cxn>
                <a:cxn ang="0">
                  <a:pos x="276" y="51"/>
                </a:cxn>
                <a:cxn ang="0">
                  <a:pos x="165" y="66"/>
                </a:cxn>
                <a:cxn ang="0">
                  <a:pos x="51" y="57"/>
                </a:cxn>
                <a:cxn ang="0">
                  <a:pos x="15" y="54"/>
                </a:cxn>
                <a:cxn ang="0">
                  <a:pos x="3" y="69"/>
                </a:cxn>
                <a:cxn ang="0">
                  <a:pos x="9" y="93"/>
                </a:cxn>
                <a:cxn ang="0">
                  <a:pos x="54" y="102"/>
                </a:cxn>
                <a:cxn ang="0">
                  <a:pos x="198" y="111"/>
                </a:cxn>
                <a:cxn ang="0">
                  <a:pos x="336" y="75"/>
                </a:cxn>
                <a:cxn ang="0">
                  <a:pos x="375" y="54"/>
                </a:cxn>
                <a:cxn ang="0">
                  <a:pos x="402" y="0"/>
                </a:cxn>
              </a:cxnLst>
              <a:rect l="0" t="0" r="r" b="b"/>
              <a:pathLst>
                <a:path w="402" h="115">
                  <a:moveTo>
                    <a:pt x="402" y="0"/>
                  </a:moveTo>
                  <a:lnTo>
                    <a:pt x="384" y="12"/>
                  </a:lnTo>
                  <a:cubicBezTo>
                    <a:pt x="363" y="20"/>
                    <a:pt x="312" y="42"/>
                    <a:pt x="276" y="51"/>
                  </a:cubicBezTo>
                  <a:cubicBezTo>
                    <a:pt x="240" y="60"/>
                    <a:pt x="202" y="65"/>
                    <a:pt x="165" y="66"/>
                  </a:cubicBezTo>
                  <a:cubicBezTo>
                    <a:pt x="128" y="67"/>
                    <a:pt x="76" y="59"/>
                    <a:pt x="51" y="57"/>
                  </a:cubicBezTo>
                  <a:cubicBezTo>
                    <a:pt x="26" y="55"/>
                    <a:pt x="23" y="52"/>
                    <a:pt x="15" y="54"/>
                  </a:cubicBezTo>
                  <a:cubicBezTo>
                    <a:pt x="7" y="56"/>
                    <a:pt x="4" y="63"/>
                    <a:pt x="3" y="69"/>
                  </a:cubicBezTo>
                  <a:cubicBezTo>
                    <a:pt x="2" y="75"/>
                    <a:pt x="0" y="88"/>
                    <a:pt x="9" y="93"/>
                  </a:cubicBezTo>
                  <a:cubicBezTo>
                    <a:pt x="18" y="98"/>
                    <a:pt x="22" y="99"/>
                    <a:pt x="54" y="102"/>
                  </a:cubicBezTo>
                  <a:cubicBezTo>
                    <a:pt x="86" y="105"/>
                    <a:pt x="151" y="115"/>
                    <a:pt x="198" y="111"/>
                  </a:cubicBezTo>
                  <a:cubicBezTo>
                    <a:pt x="245" y="107"/>
                    <a:pt x="307" y="84"/>
                    <a:pt x="336" y="75"/>
                  </a:cubicBezTo>
                  <a:cubicBezTo>
                    <a:pt x="365" y="66"/>
                    <a:pt x="365" y="65"/>
                    <a:pt x="375" y="54"/>
                  </a:cubicBezTo>
                  <a:cubicBezTo>
                    <a:pt x="385" y="43"/>
                    <a:pt x="392" y="26"/>
                    <a:pt x="402" y="0"/>
                  </a:cubicBez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grpSp>
        <p:nvGrpSpPr>
          <p:cNvPr id="1027" name="Group 25"/>
          <p:cNvGrpSpPr>
            <a:grpSpLocks/>
          </p:cNvGrpSpPr>
          <p:nvPr/>
        </p:nvGrpSpPr>
        <p:grpSpPr bwMode="auto">
          <a:xfrm>
            <a:off x="0" y="6180138"/>
            <a:ext cx="9169400" cy="138112"/>
            <a:chOff x="0" y="4032"/>
            <a:chExt cx="5776" cy="87"/>
          </a:xfrm>
        </p:grpSpPr>
        <p:sp>
          <p:nvSpPr>
            <p:cNvPr id="6170" name="Freeform 26"/>
            <p:cNvSpPr>
              <a:spLocks/>
            </p:cNvSpPr>
            <p:nvPr userDrawn="1"/>
          </p:nvSpPr>
          <p:spPr bwMode="auto"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71" name="Freeform 27"/>
            <p:cNvSpPr>
              <a:spLocks/>
            </p:cNvSpPr>
            <p:nvPr userDrawn="1"/>
          </p:nvSpPr>
          <p:spPr bwMode="auto"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  <p:sp>
          <p:nvSpPr>
            <p:cNvPr id="6172" name="Freeform 28"/>
            <p:cNvSpPr>
              <a:spLocks/>
            </p:cNvSpPr>
            <p:nvPr userDrawn="1"/>
          </p:nvSpPr>
          <p:spPr bwMode="auto"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BE"/>
            </a:p>
          </p:txBody>
        </p:sp>
      </p:grpSp>
      <p:sp>
        <p:nvSpPr>
          <p:cNvPr id="1028" name="Rectangle 29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76835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het opmaakprofiel van de modeltitel te bewerken</a:t>
            </a:r>
          </a:p>
        </p:txBody>
      </p:sp>
      <p:sp>
        <p:nvSpPr>
          <p:cNvPr id="1029" name="Rectangle 3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zh-TW" smtClean="0"/>
              <a:t>Klik om de opmaakprofielen van de modeltekst te bewerken</a:t>
            </a:r>
          </a:p>
          <a:p>
            <a:pPr lvl="1"/>
            <a:r>
              <a:rPr lang="nl-NL" altLang="zh-TW" smtClean="0"/>
              <a:t>Tweede niveau</a:t>
            </a:r>
          </a:p>
          <a:p>
            <a:pPr lvl="2"/>
            <a:r>
              <a:rPr lang="nl-NL" altLang="zh-TW" smtClean="0"/>
              <a:t>Derde niveau</a:t>
            </a:r>
          </a:p>
          <a:p>
            <a:pPr lvl="3"/>
            <a:r>
              <a:rPr lang="nl-NL" altLang="zh-TW" smtClean="0"/>
              <a:t>Vierde niveau</a:t>
            </a:r>
          </a:p>
          <a:p>
            <a:pPr lvl="4"/>
            <a:r>
              <a:rPr lang="nl-NL" altLang="zh-TW" smtClean="0"/>
              <a:t>Vijfde niveau</a:t>
            </a:r>
          </a:p>
        </p:txBody>
      </p:sp>
      <p:sp>
        <p:nvSpPr>
          <p:cNvPr id="6175" name="Rectangle 3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1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charset="-120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176" name="Rectangle 3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03563" y="63674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charset="-120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177" name="Rectangle 3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32563" y="636746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charset="-120"/>
              </a:defRPr>
            </a:lvl1pPr>
          </a:lstStyle>
          <a:p>
            <a:pPr>
              <a:defRPr/>
            </a:pPr>
            <a:fld id="{749C890C-8BA2-446C-A86A-F87687C3B144}" type="slidenum">
              <a:rPr lang="nl-NL" altLang="zh-TW"/>
              <a:pPr>
                <a:defRPr/>
              </a:pPr>
              <a:t>‹Nº›</a:t>
            </a:fld>
            <a:endParaRPr lang="nl-NL" altLang="zh-TW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ransition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90000"/>
        <a:buBlip>
          <a:blip r:embed="rId13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4"/>
        </a:buBlip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6"/>
        </a:buBlip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7"/>
        </a:buBlip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25604" name="Picture 4" descr="D:\Users\Gerard\Afbeeldingen\Realistische kunst\kunst(ig) (2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D:\Users\Gerard\Afbeeldingen\Realistische kunst\kunst(ig) (4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171450"/>
            <a:ext cx="9613900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:\Users\Gerard\Afbeeldingen\Realistische kunst\kunst(ig)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:\Users\Gerard\Afbeeldingen\Realistische kunst\kunst(ig) (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:\Users\Gerard\Afbeeldingen\Realistische kunst\kunst(ig) (1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0" y="0"/>
            <a:ext cx="5270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:\Users\Gerard\Afbeeldingen\Realistische kunst\kunst(ig) (2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:\Users\Gerard\Afbeeldingen\Realistische kunst\kunst(ig) (3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0"/>
            <a:ext cx="8724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D:\Users\Gerard\Afbeeldingen\Realistische kunst\kunst(ig) (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20483" name="Picture 4" descr="D:\Users\Gerard\Afbeeldingen\Realistische kunst\kunst(ig)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838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D:\Users\Gerard\Afbeeldingen\Realistische kunst\kunst(ig) (1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D:\Users\Gerard\Afbeeldingen\Realistische kunst\kunst(ig) (1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0"/>
            <a:ext cx="6240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D:\Users\Gerard\Afbeeldingen\Realistische kunst\kunst(ig) (1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575" y="0"/>
            <a:ext cx="448945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:\Users\Gerard\Afbeeldingen\Realistische kunst\kunst(ig) (1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D:\Users\Gerard\Afbeeldingen\Realistische kunst\kunst(ig) (3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3438"/>
            <a:ext cx="914400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D:\Users\Gerard\Afbeeldingen\Realistische kunst\kunst(ig) (5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28675" name="Picture 4" descr="D:\Users\Gerard\Afbeeldingen\Realistische kunst\kunst(ig) (2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863"/>
            <a:ext cx="9144000" cy="619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D:\Users\Gerard\Afbeeldingen\Realistische kunst\kunst(ig) (1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92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D:\Users\Gerard\Afbeeldingen\Realistische kunst\kunst(ig) (1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D:\Users\Gerard\Afbeeldingen\Realistische kunst\kunst(ig) (2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D:\Users\Gerard\Afbeeldingen\Realistische kunst\kunst(ig) (2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D:\Users\Gerard\Afbeeldingen\Realistische kunst\kunst(ig) (3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8907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D:\Users\Gerard\Afbeeldingen\Realistische kunst\kunst(ig) (3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0"/>
            <a:ext cx="5691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D:\Users\Gerard\Afbeeldingen\Realistische kunst\kunst(ig) (1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463"/>
            <a:ext cx="9151938" cy="585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D:\Users\Gerard\Afbeeldingen\Realistische kunst\kunst(ig) (3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D:\Users\Gerard\Afbeeldingen\Realistische kunst\kunst(ig) (2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38916" name="Picture 4" descr="D:\Users\Gerard\Afbeeldingen\Realistische kunst\kunst(ig) (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6863"/>
            <a:ext cx="9183688" cy="622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D:\Users\Gerard\Afbeeldingen\Realistische kunst\kunst(ig)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25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D:\Users\Gerard\Afbeeldingen\Realistische kunst\kunst(ig) (2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57313"/>
            <a:ext cx="91440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D:\Users\Gerard\Afbeeldingen\Realistische kunst\kunst(ig) (4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075"/>
            <a:ext cx="9144000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D:\Users\Gerard\Afbeeldingen\Realistische kunst\kunst(ig) (4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404813"/>
            <a:ext cx="9166226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D:\Users\Gerard\Afbeeldingen\Realistische kunst\kunst(ig) (4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489585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D:\Users\Gerard\Afbeeldingen\Realistische kunst\kunst(ig) (4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38"/>
            <a:ext cx="9144000" cy="661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327150"/>
            <a:ext cx="7750175" cy="418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 descr="D:\Users\Gerard\Afbeeldingen\Realistische kunst\kunst(ig) (5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0"/>
            <a:ext cx="5105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D:\Users\Gerard\Afbeeldingen\Realistische kunst\kunst(ig) (55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0"/>
            <a:ext cx="4618038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D:\Users\Gerard\Afbeeldingen\Realistische kunst\kunst(ig) (4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D:\Users\Gerard\Afbeeldingen\Realistische kunst\kunst(ig) (5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0"/>
            <a:ext cx="5697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D:\Users\Gerard\Afbeeldingen\Realistische kunst\kunst(ig)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8" y="0"/>
            <a:ext cx="8201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3" y="981075"/>
            <a:ext cx="8186737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 descr="D:\Users\Gerard\Afbeeldingen\Realistische kunst\kunst(ig)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63" y="0"/>
            <a:ext cx="7305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zh-TW" smtClean="0">
              <a:ea typeface="新細明體" charset="-120"/>
            </a:endParaRPr>
          </a:p>
        </p:txBody>
      </p:sp>
      <p:pic>
        <p:nvPicPr>
          <p:cNvPr id="55300" name="Picture 4" descr="D:\Users\Gerard\Afbeeldingen\Realistische kunst\kunst(ig)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3"/>
          <a:stretch>
            <a:fillRect/>
          </a:stretch>
        </p:blipFill>
        <p:spPr bwMode="auto">
          <a:xfrm>
            <a:off x="250825" y="404813"/>
            <a:ext cx="8535988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D:\Users\Gerard\Afbeeldingen\Realistische kunst\kunst(ig) (59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7048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738"/>
            <a:ext cx="9144000" cy="623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kumimoji="0" lang="es-ES_tradnl" sz="1800" b="1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sz="1800" b="1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lle imagination !!! .. 03 04 2019">
  <a:themeElements>
    <a:clrScheme name="Aquarel 1">
      <a:dk1>
        <a:srgbClr val="545472"/>
      </a:dk1>
      <a:lt1>
        <a:srgbClr val="FFFFFF"/>
      </a:lt1>
      <a:dk2>
        <a:srgbClr val="660066"/>
      </a:dk2>
      <a:lt2>
        <a:srgbClr val="9797B7"/>
      </a:lt2>
      <a:accent1>
        <a:srgbClr val="A7CCD9"/>
      </a:accent1>
      <a:accent2>
        <a:srgbClr val="C7C7DF"/>
      </a:accent2>
      <a:accent3>
        <a:srgbClr val="FFFFFF"/>
      </a:accent3>
      <a:accent4>
        <a:srgbClr val="464660"/>
      </a:accent4>
      <a:accent5>
        <a:srgbClr val="D0E2E9"/>
      </a:accent5>
      <a:accent6>
        <a:srgbClr val="B4B4CA"/>
      </a:accent6>
      <a:hlink>
        <a:srgbClr val="9595FF"/>
      </a:hlink>
      <a:folHlink>
        <a:srgbClr val="8888AE"/>
      </a:folHlink>
    </a:clrScheme>
    <a:fontScheme name="Aquarel">
      <a:majorFont>
        <a:latin typeface="Tahoma"/>
        <a:ea typeface=""/>
        <a:cs typeface="Times New Roman"/>
      </a:majorFont>
      <a:minorFont>
        <a:latin typeface="Tahoma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nl-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nl-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lnDef>
  </a:objectDefaults>
  <a:extraClrSchemeLst>
    <a:extraClrScheme>
      <a:clrScheme name="Aquarel 1">
        <a:dk1>
          <a:srgbClr val="545472"/>
        </a:dk1>
        <a:lt1>
          <a:srgbClr val="FFFFFF"/>
        </a:lt1>
        <a:dk2>
          <a:srgbClr val="660066"/>
        </a:dk2>
        <a:lt2>
          <a:srgbClr val="9797B7"/>
        </a:lt2>
        <a:accent1>
          <a:srgbClr val="A7CCD9"/>
        </a:accent1>
        <a:accent2>
          <a:srgbClr val="C7C7DF"/>
        </a:accent2>
        <a:accent3>
          <a:srgbClr val="FFFFFF"/>
        </a:accent3>
        <a:accent4>
          <a:srgbClr val="464660"/>
        </a:accent4>
        <a:accent5>
          <a:srgbClr val="D0E2E9"/>
        </a:accent5>
        <a:accent6>
          <a:srgbClr val="B4B4CA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2">
        <a:dk1>
          <a:srgbClr val="545472"/>
        </a:dk1>
        <a:lt1>
          <a:srgbClr val="FFFFFF"/>
        </a:lt1>
        <a:dk2>
          <a:srgbClr val="892D5B"/>
        </a:dk2>
        <a:lt2>
          <a:srgbClr val="68A7BE"/>
        </a:lt2>
        <a:accent1>
          <a:srgbClr val="CAACCC"/>
        </a:accent1>
        <a:accent2>
          <a:srgbClr val="A7CCD9"/>
        </a:accent2>
        <a:accent3>
          <a:srgbClr val="FFFFFF"/>
        </a:accent3>
        <a:accent4>
          <a:srgbClr val="464660"/>
        </a:accent4>
        <a:accent5>
          <a:srgbClr val="E1D2E2"/>
        </a:accent5>
        <a:accent6>
          <a:srgbClr val="97B9C4"/>
        </a:accent6>
        <a:hlink>
          <a:srgbClr val="9595FF"/>
        </a:hlink>
        <a:folHlink>
          <a:srgbClr val="8888A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4D4D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4">
        <a:dk1>
          <a:srgbClr val="545472"/>
        </a:dk1>
        <a:lt1>
          <a:srgbClr val="FFFFFF"/>
        </a:lt1>
        <a:dk2>
          <a:srgbClr val="892D5B"/>
        </a:dk2>
        <a:lt2>
          <a:srgbClr val="AC3872"/>
        </a:lt2>
        <a:accent1>
          <a:srgbClr val="660066"/>
        </a:accent1>
        <a:accent2>
          <a:srgbClr val="E2A6C4"/>
        </a:accent2>
        <a:accent3>
          <a:srgbClr val="FFFFFF"/>
        </a:accent3>
        <a:accent4>
          <a:srgbClr val="464660"/>
        </a:accent4>
        <a:accent5>
          <a:srgbClr val="B8AAB8"/>
        </a:accent5>
        <a:accent6>
          <a:srgbClr val="CD96B1"/>
        </a:accent6>
        <a:hlink>
          <a:srgbClr val="8585FF"/>
        </a:hlink>
        <a:folHlink>
          <a:srgbClr val="563E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5">
        <a:dk1>
          <a:srgbClr val="545472"/>
        </a:dk1>
        <a:lt1>
          <a:srgbClr val="FFFFFF"/>
        </a:lt1>
        <a:dk2>
          <a:srgbClr val="892D5B"/>
        </a:dk2>
        <a:lt2>
          <a:srgbClr val="515BA7"/>
        </a:lt2>
        <a:accent1>
          <a:srgbClr val="8BD8E7"/>
        </a:accent1>
        <a:accent2>
          <a:srgbClr val="A5AAD3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959ABF"/>
        </a:accent6>
        <a:hlink>
          <a:srgbClr val="B78AFA"/>
        </a:hlink>
        <a:folHlink>
          <a:srgbClr val="A0A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6">
        <a:dk1>
          <a:srgbClr val="545472"/>
        </a:dk1>
        <a:lt1>
          <a:srgbClr val="FFFFFF"/>
        </a:lt1>
        <a:dk2>
          <a:srgbClr val="37467F"/>
        </a:dk2>
        <a:lt2>
          <a:srgbClr val="547A3C"/>
        </a:lt2>
        <a:accent1>
          <a:srgbClr val="8BD8E7"/>
        </a:accent1>
        <a:accent2>
          <a:srgbClr val="B7D3A5"/>
        </a:accent2>
        <a:accent3>
          <a:srgbClr val="FFFFFF"/>
        </a:accent3>
        <a:accent4>
          <a:srgbClr val="464660"/>
        </a:accent4>
        <a:accent5>
          <a:srgbClr val="C4E9F1"/>
        </a:accent5>
        <a:accent6>
          <a:srgbClr val="A6BF95"/>
        </a:accent6>
        <a:hlink>
          <a:srgbClr val="619147"/>
        </a:hlink>
        <a:folHlink>
          <a:srgbClr val="94BE7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quarel 7">
        <a:dk1>
          <a:srgbClr val="545472"/>
        </a:dk1>
        <a:lt1>
          <a:srgbClr val="FFFFFF"/>
        </a:lt1>
        <a:dk2>
          <a:srgbClr val="655851"/>
        </a:dk2>
        <a:lt2>
          <a:srgbClr val="B49234"/>
        </a:lt2>
        <a:accent1>
          <a:srgbClr val="F8C684"/>
        </a:accent1>
        <a:accent2>
          <a:srgbClr val="E1CE97"/>
        </a:accent2>
        <a:accent3>
          <a:srgbClr val="FFFFFF"/>
        </a:accent3>
        <a:accent4>
          <a:srgbClr val="464660"/>
        </a:accent4>
        <a:accent5>
          <a:srgbClr val="FBDFC2"/>
        </a:accent5>
        <a:accent6>
          <a:srgbClr val="CCBA88"/>
        </a:accent6>
        <a:hlink>
          <a:srgbClr val="7C6148"/>
        </a:hlink>
        <a:folHlink>
          <a:srgbClr val="8E856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Quelle imagination !!! .. 03 04 2019</Template>
  <TotalTime>3</TotalTime>
  <Words>16</Words>
  <Application>Microsoft Office PowerPoint</Application>
  <PresentationFormat>Presentación en pantalla (4:3)</PresentationFormat>
  <Paragraphs>2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2" baseType="lpstr">
      <vt:lpstr>Times New Roman</vt:lpstr>
      <vt:lpstr>Arial</vt:lpstr>
      <vt:lpstr>Tahoma</vt:lpstr>
      <vt:lpstr>Calibri</vt:lpstr>
      <vt:lpstr>新細明體</vt:lpstr>
      <vt:lpstr>Quelle imagination !!! .. 03 04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2020-09-28T08:08:53Z</dcterms:created>
  <dcterms:modified xsi:type="dcterms:W3CDTF">2020-09-28T08:12:08Z</dcterms:modified>
</cp:coreProperties>
</file>