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74" r:id="rId2"/>
  </p:sldMasterIdLst>
  <p:notesMasterIdLst>
    <p:notesMasterId r:id="rId17"/>
  </p:notesMasterIdLst>
  <p:sldIdLst>
    <p:sldId id="276" r:id="rId3"/>
    <p:sldId id="269" r:id="rId4"/>
    <p:sldId id="259" r:id="rId5"/>
    <p:sldId id="258" r:id="rId6"/>
    <p:sldId id="271" r:id="rId7"/>
    <p:sldId id="261" r:id="rId8"/>
    <p:sldId id="273" r:id="rId9"/>
    <p:sldId id="265" r:id="rId10"/>
    <p:sldId id="274" r:id="rId11"/>
    <p:sldId id="266" r:id="rId12"/>
    <p:sldId id="275" r:id="rId13"/>
    <p:sldId id="267" r:id="rId14"/>
    <p:sldId id="270" r:id="rId15"/>
    <p:sldId id="277" r:id="rId16"/>
  </p:sldIdLst>
  <p:sldSz cx="9144000" cy="6858000" type="screen4x3"/>
  <p:notesSz cx="6858000" cy="9144000"/>
  <p:defaultTextStyle>
    <a:defPPr>
      <a:defRPr lang="es-UY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AFFB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4" d="100"/>
          <a:sy n="74" d="100"/>
        </p:scale>
        <p:origin x="65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98BFE1-1487-4FDB-A272-DEF89DE85D6A}" type="datetimeFigureOut">
              <a:rPr lang="es-ES" smtClean="0"/>
              <a:t>05/04/2021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80B441-015C-4F3C-A76C-36D48A6FFF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4214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80B441-015C-4F3C-A76C-36D48A6FFF5E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5084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80B441-015C-4F3C-A76C-36D48A6FFF5E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33311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80B441-015C-4F3C-A76C-36D48A6FFF5E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5500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80B441-015C-4F3C-A76C-36D48A6FFF5E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3491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91098-8634-4E4F-BE04-10C8F6A8BC99}" type="datetimeFigureOut">
              <a:rPr lang="es-UY"/>
              <a:pPr>
                <a:defRPr/>
              </a:pPr>
              <a:t>5/4/2021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75EDC-CDC8-4B43-8425-1164FDEE16D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654362766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A1D19-3A82-4C29-9B83-4BF5479B80D4}" type="datetimeFigureOut">
              <a:rPr lang="es-UY"/>
              <a:pPr>
                <a:defRPr/>
              </a:pPr>
              <a:t>5/4/2021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BA73F-9DC4-46DF-8013-DCA1BB126A6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442406759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40C25-F4EA-4AF2-A22A-15A85643FC52}" type="datetimeFigureOut">
              <a:rPr lang="es-UY"/>
              <a:pPr>
                <a:defRPr/>
              </a:pPr>
              <a:t>5/4/2021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814CE-D19E-4F7C-AEA0-EEFF336782D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013469533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44862-CAAB-468D-B134-A212A172683D}" type="datetimeFigureOut">
              <a:rPr lang="es-UY"/>
              <a:pPr>
                <a:defRPr/>
              </a:pPr>
              <a:t>5/4/2021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993C6-824C-4562-97E1-5406E2C5B8B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336351497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D06A0-637F-48BB-BBD5-1ED5BE6BC14C}" type="datetimeFigureOut">
              <a:rPr lang="es-UY"/>
              <a:pPr>
                <a:defRPr/>
              </a:pPr>
              <a:t>5/4/2021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22CD7-F1C8-4628-B809-01F0B425540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416247707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39CE6-D648-4097-8A5D-7992978DEEAB}" type="datetimeFigureOut">
              <a:rPr lang="es-UY"/>
              <a:pPr>
                <a:defRPr/>
              </a:pPr>
              <a:t>5/4/2021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72E9F-3660-4763-A897-74961DFC605B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401366631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E88B5-1E8F-4B93-83D3-6255B3B60DB1}" type="datetimeFigureOut">
              <a:rPr lang="es-UY"/>
              <a:pPr>
                <a:defRPr/>
              </a:pPr>
              <a:t>5/4/2021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5C498-91DA-4014-BB9B-A295BEE412C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3338099656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421E8-D4C6-47E5-964E-D9160DF6ED06}" type="datetimeFigureOut">
              <a:rPr lang="es-UY"/>
              <a:pPr>
                <a:defRPr/>
              </a:pPr>
              <a:t>5/4/2021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12180-A11C-470F-AAE3-807AC8FCC1D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86782631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9B1B4-2C60-4285-8F59-C7DE00B7766F}" type="datetimeFigureOut">
              <a:rPr lang="es-UY"/>
              <a:pPr>
                <a:defRPr/>
              </a:pPr>
              <a:t>5/4/2021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711A1-203B-4CEC-94D6-0D40B6F845BB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143334017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21A0C-7498-43D2-8DCB-4A33EE1F3D8B}" type="datetimeFigureOut">
              <a:rPr lang="es-UY"/>
              <a:pPr>
                <a:defRPr/>
              </a:pPr>
              <a:t>5/4/2021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BF531-8559-4400-8D6C-A42006A442C6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4176445429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B2207-3356-4E32-94E8-7EB08E45E6BB}" type="datetimeFigureOut">
              <a:rPr lang="es-UY"/>
              <a:pPr>
                <a:defRPr/>
              </a:pPr>
              <a:t>5/4/2021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DF90F-A667-4E5F-90D4-906DC523FEA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842523164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597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UY" altLang="es-ES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UY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6A83014-5816-4E86-96D7-9EFED8169C46}" type="datetimeFigureOut">
              <a:rPr lang="es-UY"/>
              <a:pPr>
                <a:defRPr/>
              </a:pPr>
              <a:t>5/4/2021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444356B-AD13-404E-8B93-6016167C61AF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 altLang="es-E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41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Antonio\Music\Celtic%20Woman\Celtic%20Woman%20-%20Over%20The%20Rainbow.mp3" TargetMode="External"/><Relationship Id="rId1" Type="http://schemas.microsoft.com/office/2007/relationships/media" Target="file:///C:\Users\Antonio\Music\Celtic%20Woman\Celtic%20Woman%20-%20Over%20The%20Rainbow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CuadroTexto 4"/>
          <p:cNvSpPr txBox="1"/>
          <p:nvPr/>
        </p:nvSpPr>
        <p:spPr>
          <a:xfrm>
            <a:off x="179512" y="6165304"/>
            <a:ext cx="871296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</a:rPr>
              <a:t>20.7 – Cuando el alma canta su canción</a:t>
            </a:r>
            <a:endParaRPr lang="es-ES" sz="2800" dirty="0">
              <a:solidFill>
                <a:schemeClr val="bg1"/>
              </a:solidFill>
            </a:endParaRPr>
          </a:p>
        </p:txBody>
      </p:sp>
      <p:pic>
        <p:nvPicPr>
          <p:cNvPr id="3" name="Over The Rainbo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69910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Título"/>
          <p:cNvSpPr txBox="1">
            <a:spLocks/>
          </p:cNvSpPr>
          <p:nvPr/>
        </p:nvSpPr>
        <p:spPr>
          <a:xfrm>
            <a:off x="3428992" y="1214422"/>
            <a:ext cx="5500726" cy="1431927"/>
          </a:xfrm>
          <a:prstGeom prst="rect">
            <a:avLst/>
          </a:prstGeo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UY" sz="7200" b="1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La canción del alma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4799022" y="404664"/>
            <a:ext cx="41306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UY" sz="6000" b="1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Cuando 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s-UY" sz="6000" b="1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el alma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s-UY" sz="6000" b="1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c</a:t>
            </a:r>
            <a:r>
              <a:rPr lang="es-UY" sz="6000" b="1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anta su canción </a:t>
            </a:r>
            <a:endParaRPr lang="es-UY" sz="6000" b="1" dirty="0">
              <a:ln w="11430"/>
              <a:solidFill>
                <a:schemeClr val="accent2">
                  <a:lumMod val="75000"/>
                </a:schemeClr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Celtic Woman - Over The Rainbo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 cmpd="sng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810064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364088" y="3267"/>
            <a:ext cx="36004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s-UY" altLang="es-ES" sz="32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Cuenta la leyenda que cuando una mujer de cierta tribu sabia que </a:t>
            </a:r>
            <a:r>
              <a:rPr lang="es-UY" altLang="es-ES" sz="3200" b="1" dirty="0" err="1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estába</a:t>
            </a:r>
            <a:r>
              <a:rPr lang="es-UY" altLang="es-ES" sz="32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 embarazada, se internaba en el bosque con otras mujeres y juntas rezaban y meditaban hasta que </a:t>
            </a:r>
            <a:r>
              <a:rPr lang="es-UY" altLang="es-ES" sz="3200" b="1" dirty="0" err="1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aparecia</a:t>
            </a:r>
            <a:r>
              <a:rPr lang="es-UY" altLang="es-ES" sz="32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 la canción del niño. </a:t>
            </a:r>
          </a:p>
          <a:p>
            <a:pPr algn="ctr" eaLnBrk="1" hangingPunct="1"/>
            <a:r>
              <a:rPr lang="es-UY" altLang="es-ES" sz="3200" b="1" dirty="0" err="1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Sabian</a:t>
            </a:r>
            <a:r>
              <a:rPr lang="es-UY" altLang="es-ES" sz="32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 que cada alma tiene su propia vibración que expresa su particularidad, identidad y propósito.</a:t>
            </a:r>
            <a:endParaRPr lang="es-UY" altLang="es-ES" sz="3200" b="1" dirty="0">
              <a:solidFill>
                <a:schemeClr val="accent3">
                  <a:lumMod val="50000"/>
                </a:schemeClr>
              </a:solidFill>
              <a:latin typeface="Blackadder ITC" panose="04020505051007020D02" pitchFamily="82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 cmpd="dbl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292080" y="908720"/>
            <a:ext cx="35638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s-UY" altLang="es-ES" sz="32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Las mujeres entonaban la canción y la cantaban en voz alta. </a:t>
            </a:r>
          </a:p>
          <a:p>
            <a:pPr algn="ctr" eaLnBrk="1" hangingPunct="1"/>
            <a:r>
              <a:rPr lang="es-UY" altLang="es-ES" sz="32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Luego retornaban a la tribu y se la enseñaban a todos los demás. Cuando </a:t>
            </a:r>
            <a:r>
              <a:rPr lang="es-UY" altLang="es-ES" sz="3200" b="1" dirty="0" err="1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nacia</a:t>
            </a:r>
            <a:r>
              <a:rPr lang="es-UY" altLang="es-ES" sz="32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 el niño, la comunidad se juntaba y le cantaban su canción</a:t>
            </a:r>
            <a:r>
              <a:rPr lang="es-UY" altLang="es-ES" sz="3200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.</a:t>
            </a:r>
            <a:endParaRPr lang="es-UY" altLang="es-ES" sz="3200" dirty="0">
              <a:solidFill>
                <a:schemeClr val="accent3">
                  <a:lumMod val="50000"/>
                </a:schemeClr>
              </a:solidFill>
              <a:latin typeface="Blackadder ITC" panose="04020505051007020D02" pitchFamily="8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 cmpd="dbl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 cmpd="dbl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7452320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788024" y="920621"/>
            <a:ext cx="403244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s-UY" altLang="es-ES" sz="32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Luego, cuando el niño comenzaba su educación, </a:t>
            </a:r>
          </a:p>
          <a:p>
            <a:pPr algn="ctr" eaLnBrk="1" hangingPunct="1"/>
            <a:r>
              <a:rPr lang="es-UY" altLang="es-ES" sz="32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el pueblo se juntaba y le cantaba su canción. </a:t>
            </a:r>
          </a:p>
          <a:p>
            <a:pPr algn="ctr" eaLnBrk="1" hangingPunct="1"/>
            <a:r>
              <a:rPr lang="es-UY" altLang="es-ES" sz="32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Cuando se iniciaba como adulto, la gente se juntaba nuevamente y cantaba. Cuando llegaba el momento de su casamiento, la persona escuchaba su canción.</a:t>
            </a:r>
            <a:endParaRPr lang="es-UY" altLang="es-ES" sz="3200" b="1" dirty="0">
              <a:solidFill>
                <a:schemeClr val="accent3">
                  <a:lumMod val="50000"/>
                </a:schemeClr>
              </a:solidFill>
              <a:latin typeface="Blackadder ITC" panose="04020505051007020D02" pitchFamily="8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 cmpd="dbl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2289"/>
          <a:stretch/>
        </p:blipFill>
        <p:spPr>
          <a:xfrm>
            <a:off x="0" y="0"/>
            <a:ext cx="9180512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20"/>
          <a:stretch/>
        </p:blipFill>
        <p:spPr>
          <a:xfrm>
            <a:off x="5292080" y="0"/>
            <a:ext cx="4248472" cy="6858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8220" y="273603"/>
            <a:ext cx="3975746" cy="6310794"/>
          </a:xfrm>
          <a:prstGeom prst="rect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43604" y="279048"/>
            <a:ext cx="4200395" cy="6305349"/>
          </a:xfrm>
          <a:prstGeom prst="rect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</p:pic>
      <p:sp>
        <p:nvSpPr>
          <p:cNvPr id="2" name="CuadroTexto 1"/>
          <p:cNvSpPr txBox="1"/>
          <p:nvPr/>
        </p:nvSpPr>
        <p:spPr>
          <a:xfrm>
            <a:off x="0" y="0"/>
            <a:ext cx="9492475" cy="6858000"/>
          </a:xfrm>
          <a:prstGeom prst="rect">
            <a:avLst/>
          </a:prstGeom>
          <a:noFill/>
          <a:ln w="127000" cmpd="dbl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70860595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436096" y="1166842"/>
            <a:ext cx="32758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s-UY" altLang="es-ES" sz="32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Finalmente, cuando el alma iba a irse de este mundo, la familia y amigos se acercaban a su cama e igual que para su nacimiento, le cantaban su canción para acompañarlo en la transición.</a:t>
            </a:r>
            <a:endParaRPr lang="es-UY" altLang="es-ES" sz="3200" b="1" dirty="0">
              <a:solidFill>
                <a:schemeClr val="accent3">
                  <a:lumMod val="50000"/>
                </a:schemeClr>
              </a:solidFill>
              <a:latin typeface="Blackadder ITC" panose="04020505051007020D02" pitchFamily="8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 cmpd="dbl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2289"/>
          <a:stretch/>
        </p:blipFill>
        <p:spPr>
          <a:xfrm>
            <a:off x="0" y="0"/>
            <a:ext cx="9180512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20"/>
          <a:stretch/>
        </p:blipFill>
        <p:spPr>
          <a:xfrm>
            <a:off x="5292080" y="0"/>
            <a:ext cx="4248472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92" y="0"/>
            <a:ext cx="9454952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9468544" cy="6858000"/>
          </a:xfrm>
          <a:prstGeom prst="rect">
            <a:avLst/>
          </a:prstGeom>
          <a:noFill/>
          <a:ln w="127000" cmpd="dbl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23776910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572000" y="582067"/>
            <a:ext cx="446449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s-UY" altLang="es-ES" sz="28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En esta tribu </a:t>
            </a:r>
            <a:r>
              <a:rPr lang="es-UY" altLang="es-ES" sz="2800" b="1" dirty="0" err="1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habia</a:t>
            </a:r>
            <a:r>
              <a:rPr lang="es-UY" altLang="es-ES" sz="28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 otra ocasión en la cual los pobladores cantaban la canción…. </a:t>
            </a:r>
          </a:p>
          <a:p>
            <a:pPr algn="ctr" eaLnBrk="1" hangingPunct="1"/>
            <a:r>
              <a:rPr lang="es-UY" altLang="es-ES" sz="28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Si en algún momento durante su vida la persona </a:t>
            </a:r>
            <a:r>
              <a:rPr lang="es-UY" altLang="es-ES" sz="2800" b="1" dirty="0" err="1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cometia</a:t>
            </a:r>
            <a:r>
              <a:rPr lang="es-UY" altLang="es-ES" sz="28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 un crimen o un acto social aberrante, se lo llevaban al centro del poblado y la gente de la comunidad formaba una círculo a su alrededor. Entonces le cantaban su canción. </a:t>
            </a:r>
          </a:p>
          <a:p>
            <a:pPr algn="ctr" eaLnBrk="1" hangingPunct="1"/>
            <a:r>
              <a:rPr lang="es-UY" altLang="es-ES" sz="28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La tribu </a:t>
            </a:r>
            <a:r>
              <a:rPr lang="es-UY" altLang="es-ES" sz="2800" b="1" dirty="0" err="1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reconocia</a:t>
            </a:r>
            <a:r>
              <a:rPr lang="es-UY" altLang="es-ES" sz="2800" b="1" dirty="0" smtClean="0">
                <a:solidFill>
                  <a:schemeClr val="accent3">
                    <a:lumMod val="50000"/>
                  </a:schemeClr>
                </a:solidFill>
                <a:latin typeface="Blackadder ITC" panose="04020505051007020D02" pitchFamily="82" charset="0"/>
              </a:rPr>
              <a:t> que el castigo no era la corrección para las conductas antisociales; era el amor y el recuerdo de su verdadera identidad.</a:t>
            </a:r>
            <a:endParaRPr lang="es-UY" altLang="es-ES" sz="2800" b="1" dirty="0">
              <a:solidFill>
                <a:schemeClr val="accent3">
                  <a:lumMod val="50000"/>
                </a:schemeClr>
              </a:solidFill>
              <a:latin typeface="Blackadder ITC" panose="04020505051007020D02" pitchFamily="8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 cmpd="dbl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2289"/>
          <a:stretch/>
        </p:blipFill>
        <p:spPr>
          <a:xfrm>
            <a:off x="0" y="0"/>
            <a:ext cx="9180512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20"/>
          <a:stretch/>
        </p:blipFill>
        <p:spPr>
          <a:xfrm>
            <a:off x="5292080" y="0"/>
            <a:ext cx="4248472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11552" y="225279"/>
            <a:ext cx="4032448" cy="6192688"/>
          </a:xfrm>
          <a:prstGeom prst="rect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28" y="225279"/>
            <a:ext cx="4342925" cy="6192688"/>
          </a:xfrm>
          <a:prstGeom prst="rect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9468544" cy="6858000"/>
          </a:xfrm>
          <a:prstGeom prst="rect">
            <a:avLst/>
          </a:prstGeom>
          <a:noFill/>
          <a:ln w="127000" cmpd="dbl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4920671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3508" y="21523"/>
            <a:ext cx="885698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/>
            <a:r>
              <a:rPr lang="es-UY" altLang="es-ES" sz="2800" b="1" dirty="0" smtClean="0">
                <a:solidFill>
                  <a:schemeClr val="bg1"/>
                </a:solidFill>
                <a:latin typeface="Blackadder ITC" panose="04020505051007020D02" pitchFamily="82" charset="0"/>
              </a:rPr>
              <a:t>Cuando reconocemos nuestra propia canción ya no tenemos deseos ni necesidad de hacer nada que pudiera dañar a otros. </a:t>
            </a:r>
          </a:p>
          <a:p>
            <a:pPr algn="just" eaLnBrk="1" hangingPunct="1"/>
            <a:r>
              <a:rPr lang="es-UY" altLang="es-ES" sz="2800" b="1" dirty="0" smtClean="0">
                <a:solidFill>
                  <a:schemeClr val="bg1"/>
                </a:solidFill>
                <a:latin typeface="Blackadder ITC" panose="04020505051007020D02" pitchFamily="82" charset="0"/>
              </a:rPr>
              <a:t>Tus amigos conocen tu canción y te la cantan cuando la olvidas. Aquellos que te aman no pueden ser engañados por los errores que cometes o las oscuras imágenes que muestras a los demás. Ellos recuerdan tu belleza cuando te sientes feo; tu totalidad cuando estás quebrado; tu inocencia cuando te sientes culpable y tu propósito cuando estás confundido</a:t>
            </a:r>
            <a:r>
              <a:rPr lang="es-UY" altLang="es-ES" sz="2800" b="1" dirty="0" smtClean="0">
                <a:solidFill>
                  <a:schemeClr val="tx2">
                    <a:lumMod val="50000"/>
                  </a:schemeClr>
                </a:solidFill>
                <a:latin typeface="Blackadder ITC" panose="04020505051007020D02" pitchFamily="82" charset="0"/>
              </a:rPr>
              <a:t>.</a:t>
            </a:r>
            <a:endParaRPr lang="es-UY" altLang="es-ES" sz="2800" b="1" dirty="0">
              <a:solidFill>
                <a:schemeClr val="tx2">
                  <a:lumMod val="50000"/>
                </a:schemeClr>
              </a:solidFill>
              <a:latin typeface="Blackadder ITC" panose="04020505051007020D02" pitchFamily="8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 cmpd="dbl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2289"/>
          <a:stretch/>
        </p:blipFill>
        <p:spPr>
          <a:xfrm>
            <a:off x="0" y="0"/>
            <a:ext cx="9180512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20"/>
          <a:stretch/>
        </p:blipFill>
        <p:spPr>
          <a:xfrm>
            <a:off x="5292080" y="0"/>
            <a:ext cx="4248472" cy="6858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429000"/>
            <a:ext cx="2249995" cy="3428999"/>
          </a:xfrm>
          <a:prstGeom prst="rect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2249995" cy="3428999"/>
          </a:xfrm>
          <a:prstGeom prst="rect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0196" y="2835043"/>
            <a:ext cx="2311804" cy="141277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82202" y="2852936"/>
            <a:ext cx="2348316" cy="1434144"/>
          </a:xfrm>
          <a:prstGeom prst="rect">
            <a:avLst/>
          </a:prstGeom>
          <a:scene3d>
            <a:camera prst="orthographicFront">
              <a:rot lat="0" lon="10500000" rev="0"/>
            </a:camera>
            <a:lightRig rig="threePt" dir="t"/>
          </a:scene3d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30517" y="1"/>
            <a:ext cx="2249995" cy="3428999"/>
          </a:xfrm>
          <a:prstGeom prst="rect">
            <a:avLst/>
          </a:prstGeom>
          <a:ln w="38100">
            <a:solidFill>
              <a:schemeClr val="accent2">
                <a:lumMod val="50000"/>
              </a:schemeClr>
            </a:solidFill>
          </a:ln>
          <a:scene3d>
            <a:camera prst="orthographicFront">
              <a:rot lat="0" lon="10500000" rev="0"/>
            </a:camera>
            <a:lightRig rig="threePt" dir="t"/>
          </a:scene3d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30517" y="3437222"/>
            <a:ext cx="2249995" cy="3428999"/>
          </a:xfrm>
          <a:prstGeom prst="rect">
            <a:avLst/>
          </a:prstGeom>
          <a:ln w="38100">
            <a:solidFill>
              <a:schemeClr val="accent2">
                <a:lumMod val="50000"/>
              </a:schemeClr>
            </a:solidFill>
          </a:ln>
          <a:scene3d>
            <a:camera prst="orthographicFront">
              <a:rot lat="0" lon="10799999" rev="0"/>
            </a:camera>
            <a:lightRig rig="threePt" dir="t"/>
          </a:scene3d>
        </p:spPr>
      </p:pic>
      <p:sp>
        <p:nvSpPr>
          <p:cNvPr id="14" name="Rectángulo 13"/>
          <p:cNvSpPr/>
          <p:nvPr/>
        </p:nvSpPr>
        <p:spPr>
          <a:xfrm>
            <a:off x="2970075" y="1124744"/>
            <a:ext cx="3399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UY" sz="3600" b="1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La canción del alma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869602" y="4941168"/>
            <a:ext cx="3600402" cy="169277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FIN</a:t>
            </a:r>
          </a:p>
          <a:p>
            <a:pPr algn="ctr"/>
            <a:r>
              <a:rPr lang="es-ES" sz="16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Sonido: </a:t>
            </a:r>
            <a:r>
              <a:rPr lang="es-ES" sz="1600" b="1" dirty="0" err="1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Over</a:t>
            </a:r>
            <a:r>
              <a:rPr lang="es-ES" sz="16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" sz="1600" b="1" dirty="0" err="1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the</a:t>
            </a:r>
            <a:r>
              <a:rPr lang="es-ES" sz="16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" sz="1600" b="1" dirty="0" err="1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rainbow</a:t>
            </a:r>
            <a:r>
              <a:rPr lang="es-ES" sz="16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s-ES" sz="16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Celtic </a:t>
            </a:r>
            <a:r>
              <a:rPr lang="es-ES" sz="1600" b="1" dirty="0" err="1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Woman</a:t>
            </a:r>
            <a:endParaRPr lang="es-ES" sz="1600" b="1" dirty="0" smtClean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ES" sz="16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A.G.D.</a:t>
            </a:r>
          </a:p>
          <a:p>
            <a:pPr algn="ctr"/>
            <a:r>
              <a:rPr lang="es-ES" sz="12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16.02.2017</a:t>
            </a:r>
            <a:endParaRPr lang="es-ES" sz="1200" b="1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2260196" y="0"/>
            <a:ext cx="4670321" cy="2835043"/>
          </a:xfrm>
          <a:prstGeom prst="rect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9" name="CuadroTexto 18"/>
          <p:cNvSpPr txBox="1"/>
          <p:nvPr/>
        </p:nvSpPr>
        <p:spPr>
          <a:xfrm>
            <a:off x="-10201" y="-17893"/>
            <a:ext cx="9190713" cy="6893786"/>
          </a:xfrm>
          <a:prstGeom prst="rect">
            <a:avLst/>
          </a:prstGeom>
          <a:noFill/>
          <a:ln w="152400" cmpd="dbl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6155670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altLang="es-E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altLang="es-ES" sz="6000" b="1" smtClean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altLang="es-ES" b="1" smtClean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 smtClean="0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403</Words>
  <Application>Microsoft Office PowerPoint</Application>
  <PresentationFormat>Presentación en pantalla (4:3)</PresentationFormat>
  <Paragraphs>30</Paragraphs>
  <Slides>14</Slides>
  <Notes>4</Notes>
  <HiddenSlides>0</HiddenSlides>
  <MMClips>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Blackadder ITC</vt:lpstr>
      <vt:lpstr>Calibri</vt:lpstr>
      <vt:lpstr>Comic Sans MS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canción del alma</dc:title>
  <dc:creator/>
  <cp:lastModifiedBy/>
  <cp:revision>17</cp:revision>
  <dcterms:created xsi:type="dcterms:W3CDTF">2014-07-30T19:59:10Z</dcterms:created>
  <dcterms:modified xsi:type="dcterms:W3CDTF">2021-04-05T21:21:23Z</dcterms:modified>
</cp:coreProperties>
</file>