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  <p:sldMasterId id="2147483815" r:id="rId2"/>
  </p:sldMasterIdLst>
  <p:notesMasterIdLst>
    <p:notesMasterId r:id="rId46"/>
  </p:notesMasterIdLst>
  <p:sldIdLst>
    <p:sldId id="294" r:id="rId3"/>
    <p:sldId id="281" r:id="rId4"/>
    <p:sldId id="267" r:id="rId5"/>
    <p:sldId id="288" r:id="rId6"/>
    <p:sldId id="289" r:id="rId7"/>
    <p:sldId id="290" r:id="rId8"/>
    <p:sldId id="297" r:id="rId9"/>
    <p:sldId id="269" r:id="rId10"/>
    <p:sldId id="262" r:id="rId11"/>
    <p:sldId id="291" r:id="rId12"/>
    <p:sldId id="273" r:id="rId13"/>
    <p:sldId id="263" r:id="rId14"/>
    <p:sldId id="299" r:id="rId15"/>
    <p:sldId id="268" r:id="rId16"/>
    <p:sldId id="257" r:id="rId17"/>
    <p:sldId id="287" r:id="rId18"/>
    <p:sldId id="284" r:id="rId19"/>
    <p:sldId id="258" r:id="rId20"/>
    <p:sldId id="275" r:id="rId21"/>
    <p:sldId id="277" r:id="rId22"/>
    <p:sldId id="259" r:id="rId23"/>
    <p:sldId id="260" r:id="rId24"/>
    <p:sldId id="272" r:id="rId25"/>
    <p:sldId id="271" r:id="rId26"/>
    <p:sldId id="264" r:id="rId27"/>
    <p:sldId id="270" r:id="rId28"/>
    <p:sldId id="286" r:id="rId29"/>
    <p:sldId id="279" r:id="rId30"/>
    <p:sldId id="278" r:id="rId31"/>
    <p:sldId id="280" r:id="rId32"/>
    <p:sldId id="282" r:id="rId33"/>
    <p:sldId id="266" r:id="rId34"/>
    <p:sldId id="261" r:id="rId35"/>
    <p:sldId id="283" r:id="rId36"/>
    <p:sldId id="265" r:id="rId37"/>
    <p:sldId id="292" r:id="rId38"/>
    <p:sldId id="276" r:id="rId39"/>
    <p:sldId id="295" r:id="rId40"/>
    <p:sldId id="298" r:id="rId41"/>
    <p:sldId id="285" r:id="rId42"/>
    <p:sldId id="293" r:id="rId43"/>
    <p:sldId id="274" r:id="rId44"/>
    <p:sldId id="300" r:id="rId45"/>
  </p:sldIdLst>
  <p:sldSz cx="9144000" cy="6858000" type="screen4x3"/>
  <p:notesSz cx="6858000" cy="9144000"/>
  <p:defaultTextStyle>
    <a:defPPr>
      <a:defRPr lang="es-ES_tradn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oid9nTq3Rs9dil7l0m65Tg" hashData="twt+a12/UO/Fr3oGF9uPVGHy4uo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  <a:srgbClr val="99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75" d="100"/>
          <a:sy n="75" d="100"/>
        </p:scale>
        <p:origin x="-84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182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notesMaster" Target="notesMasters/notesMaster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viewProps" Target="viewProps.xml"/><Relationship Id="rId8" Type="http://schemas.openxmlformats.org/officeDocument/2006/relationships/slide" Target="slides/slide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1FCF0B0F-95AF-40C9-B06A-396BD6FB9741}" type="datetimeFigureOut">
              <a:rPr lang="es-ES_tradnl"/>
              <a:pPr>
                <a:defRPr/>
              </a:pPr>
              <a:t>21/12/2013</a:t>
            </a:fld>
            <a:endParaRPr lang="es-ES_tradnl" dirty="0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_tradnl" noProof="0" dirty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  <a:endParaRPr lang="es-ES_tradnl" noProof="0" smtClean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E2A1E3BD-D170-4491-AED2-E7051C03F3A8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4275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0964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068A1DDB-950E-4A73-B671-E678D6B69BEB}" type="slidenum">
              <a:rPr lang="es-ES_tradn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18</a:t>
            </a:fld>
            <a:endParaRPr lang="es-ES_tradnl" dirty="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5299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41988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236E533F-4B2E-403A-B870-3EE4AA33A83B}" type="slidenum">
              <a:rPr lang="es-ES_tradn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34</a:t>
            </a:fld>
            <a:endParaRPr lang="es-ES_tradnl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1 Marcador de imagen de diapositiva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56323" name="2 Marcador de notas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s-ES" smtClean="0"/>
          </a:p>
        </p:txBody>
      </p:sp>
      <p:sp>
        <p:nvSpPr>
          <p:cNvPr id="39940" name="3 Marcador de número de diapositiva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9E4C6BE8-2EAE-44CB-A850-7CFA996BBCE8}" type="slidenum">
              <a:rPr lang="es-ES_tradnl" smtClean="0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35</a:t>
            </a:fld>
            <a:endParaRPr lang="es-ES_tradnl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dondear rectángulo de esquina diagonal"/>
          <p:cNvSpPr/>
          <p:nvPr/>
        </p:nvSpPr>
        <p:spPr>
          <a:xfrm>
            <a:off x="164592" y="146304"/>
            <a:ext cx="8814816" cy="2505456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464234" y="381001"/>
            <a:ext cx="8229600" cy="2209800"/>
          </a:xfrm>
        </p:spPr>
        <p:txBody>
          <a:bodyPr lIns="45720" rIns="228600"/>
          <a:lstStyle>
            <a:lvl1pPr marL="0" algn="r">
              <a:defRPr sz="4800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2133600" y="2819400"/>
            <a:ext cx="6560234" cy="1752600"/>
          </a:xfrm>
        </p:spPr>
        <p:txBody>
          <a:bodyPr lIns="45720" rIns="246888"/>
          <a:lstStyle>
            <a:lvl1pPr marL="0" indent="0" algn="r">
              <a:spcBef>
                <a:spcPts val="0"/>
              </a:spcBef>
              <a:buNone/>
              <a:defRPr>
                <a:effectLst/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5" name="9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A156BA77-7BC8-47A5-A3AE-E3D414364BD5}" type="datetimeFigureOut">
              <a:rPr lang="es-ES_tradnl"/>
              <a:pPr>
                <a:defRPr/>
              </a:pPr>
              <a:t>21/12/2013</a:t>
            </a:fld>
            <a:endParaRPr lang="es-ES_tradnl" dirty="0"/>
          </a:p>
        </p:txBody>
      </p:sp>
      <p:sp>
        <p:nvSpPr>
          <p:cNvPr id="6" name="10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7E79A5AB-5D6E-4EB2-8B21-4D76FD3B761B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  <p:sp>
        <p:nvSpPr>
          <p:cNvPr id="7" name="11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s-ES_tradnl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2862F86-4D86-4F53-B440-CE3404466B5E}" type="datetimeFigureOut">
              <a:rPr lang="es-ES_tradnl"/>
              <a:pPr>
                <a:defRPr/>
              </a:pPr>
              <a:t>21/12/2013</a:t>
            </a:fld>
            <a:endParaRPr lang="es-ES_tradnl" dirty="0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_tradnl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33DE5BF-8D89-4CE6-B20E-7A127C570C82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Rectángulo"/>
          <p:cNvSpPr/>
          <p:nvPr/>
        </p:nvSpPr>
        <p:spPr>
          <a:xfrm>
            <a:off x="1000125" y="3267075"/>
            <a:ext cx="74072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76" y="498230"/>
            <a:ext cx="7772400" cy="2731008"/>
          </a:xfrm>
        </p:spPr>
        <p:txBody>
          <a:bodyPr rIns="100584"/>
          <a:lstStyle>
            <a:lvl1pPr algn="r">
              <a:buNone/>
              <a:defRPr sz="4000" b="1" cap="none">
                <a:solidFill>
                  <a:schemeClr val="accent1">
                    <a:tint val="95000"/>
                    <a:satMod val="200000"/>
                  </a:schemeClr>
                </a:solidFill>
              </a:defRPr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3287713"/>
            <a:ext cx="7772400" cy="1509712"/>
          </a:xfrm>
        </p:spPr>
        <p:txBody>
          <a:bodyPr rIns="128016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86038F78-D861-4385-B3A9-0FE34E984773}" type="datetimeFigureOut">
              <a:rPr lang="es-ES_tradnl"/>
              <a:pPr>
                <a:defRPr/>
              </a:pPr>
              <a:t>21/12/2013</a:t>
            </a:fld>
            <a:endParaRPr lang="es-ES_tradnl" dirty="0"/>
          </a:p>
        </p:txBody>
      </p:sp>
      <p:sp>
        <p:nvSpPr>
          <p:cNvPr id="6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7169A670-2008-4D41-9920-F1205FA7D87C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  <p:sp>
        <p:nvSpPr>
          <p:cNvPr id="7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s-ES_tradnl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45920"/>
            <a:ext cx="4038600" cy="452628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0DF02CEA-33EB-40EE-915C-516A641C50DD}" type="datetimeFigureOut">
              <a:rPr lang="es-ES_tradnl"/>
              <a:pPr>
                <a:defRPr/>
              </a:pPr>
              <a:t>21/12/2013</a:t>
            </a:fld>
            <a:endParaRPr lang="es-ES_tradnl" dirty="0"/>
          </a:p>
        </p:txBody>
      </p:sp>
      <p:sp>
        <p:nvSpPr>
          <p:cNvPr id="7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_tradnl"/>
          </a:p>
        </p:txBody>
      </p:sp>
      <p:sp>
        <p:nvSpPr>
          <p:cNvPr id="8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9259F80-763B-47C2-A8E6-55C450A0B267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617538" y="2165350"/>
            <a:ext cx="3748087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8" name="7 Rectángulo"/>
          <p:cNvSpPr/>
          <p:nvPr/>
        </p:nvSpPr>
        <p:spPr>
          <a:xfrm>
            <a:off x="4800600" y="2165350"/>
            <a:ext cx="3749675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b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1948"/>
            <a:ext cx="8229600" cy="1143000"/>
          </a:xfrm>
        </p:spPr>
        <p:txBody>
          <a:bodyPr/>
          <a:lstStyle>
            <a:lvl1pPr>
              <a:defRPr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45025" y="1535113"/>
            <a:ext cx="4041775" cy="639762"/>
          </a:xfrm>
        </p:spPr>
        <p:txBody>
          <a:bodyPr anchor="b">
            <a:noAutofit/>
          </a:bodyPr>
          <a:lstStyle>
            <a:lvl1pPr marL="91440" indent="0" algn="l">
              <a:spcBef>
                <a:spcPts val="0"/>
              </a:spcBef>
              <a:buNone/>
              <a:defRPr sz="2200" b="0" cap="all" baseline="0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941763"/>
          </a:xfrm>
        </p:spPr>
        <p:txBody>
          <a:bodyPr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9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1B59B6E-56EC-4F0B-919B-BC48BD261FE2}" type="datetimeFigureOut">
              <a:rPr lang="es-ES_tradnl"/>
              <a:pPr>
                <a:defRPr/>
              </a:pPr>
              <a:t>21/12/2013</a:t>
            </a:fld>
            <a:endParaRPr lang="es-ES_tradnl" dirty="0"/>
          </a:p>
        </p:txBody>
      </p:sp>
      <p:sp>
        <p:nvSpPr>
          <p:cNvPr id="10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_tradnl"/>
          </a:p>
        </p:txBody>
      </p:sp>
      <p:sp>
        <p:nvSpPr>
          <p:cNvPr id="11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640763" y="6515100"/>
            <a:ext cx="465137" cy="273050"/>
          </a:xfrm>
        </p:spPr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F78BCA2-CE80-4770-8DA9-4093D513B000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Rectángulo"/>
          <p:cNvSpPr/>
          <p:nvPr/>
        </p:nvSpPr>
        <p:spPr>
          <a:xfrm>
            <a:off x="588963" y="1423988"/>
            <a:ext cx="8001000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53218"/>
            <a:ext cx="8229600" cy="1143000"/>
          </a:xfrm>
        </p:spPr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E599028F-59D1-4C98-8E00-A587B28FE18C}" type="datetimeFigureOut">
              <a:rPr lang="es-ES_tradnl"/>
              <a:pPr>
                <a:defRPr/>
              </a:pPr>
              <a:t>21/12/2013</a:t>
            </a:fld>
            <a:endParaRPr lang="es-ES_tradnl" dirty="0"/>
          </a:p>
        </p:txBody>
      </p:sp>
      <p:sp>
        <p:nvSpPr>
          <p:cNvPr id="5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es-ES_tradnl"/>
          </a:p>
        </p:txBody>
      </p:sp>
      <p:sp>
        <p:nvSpPr>
          <p:cNvPr id="6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3571251-D0B5-4614-928B-715011563D13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2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13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3DB9218-3041-459F-94C5-8C2083670C99}" type="datetimeFigureOut">
              <a:rPr lang="es-ES_tradnl"/>
              <a:pPr>
                <a:defRPr/>
              </a:pPr>
              <a:t>21/12/2013</a:t>
            </a:fld>
            <a:endParaRPr lang="es-ES_tradnl" dirty="0"/>
          </a:p>
        </p:txBody>
      </p:sp>
      <p:sp>
        <p:nvSpPr>
          <p:cNvPr id="4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D828AC-7236-473E-9670-C1872248C5E6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5057775" y="1057275"/>
            <a:ext cx="3748088" cy="9525"/>
          </a:xfrm>
          <a:prstGeom prst="rect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>
            <a:outerShdw blurRad="12700" dist="12900" dir="5400000" algn="tl" rotWithShape="0">
              <a:srgbClr val="000000">
                <a:alpha val="7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963136" y="304800"/>
            <a:ext cx="3931920" cy="762000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4963136" y="1107560"/>
            <a:ext cx="3931920" cy="1066800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228600" y="2209800"/>
            <a:ext cx="8666456" cy="3977640"/>
          </a:xfrm>
        </p:spPr>
        <p:txBody>
          <a:bodyPr/>
          <a:lstStyle>
            <a:lvl1pPr marL="292608">
              <a:defRPr sz="3200"/>
            </a:lvl1pPr>
            <a:lvl2pPr marL="594360">
              <a:defRPr sz="2800"/>
            </a:lvl2pPr>
            <a:lvl3pPr marL="822960">
              <a:defRPr sz="2400"/>
            </a:lvl3pPr>
            <a:lvl4pPr marL="1051560">
              <a:defRPr sz="2000"/>
            </a:lvl4pPr>
            <a:lvl5pPr marL="1261872">
              <a:defRPr sz="20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6" name="8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13513"/>
            <a:ext cx="3001963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4A4C87EA-71ED-403E-A0B6-D5856F4A4C28}" type="datetimeFigureOut">
              <a:rPr lang="es-ES_tradnl"/>
              <a:pPr>
                <a:defRPr/>
              </a:pPr>
              <a:t>21/12/2013</a:t>
            </a:fld>
            <a:endParaRPr lang="es-ES_tradnl" dirty="0"/>
          </a:p>
        </p:txBody>
      </p:sp>
      <p:sp>
        <p:nvSpPr>
          <p:cNvPr id="7" name="9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9175" y="6513513"/>
            <a:ext cx="463550" cy="274637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61C67585-65FB-4CD0-8AAB-EED193AB5ADC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  <p:sp>
        <p:nvSpPr>
          <p:cNvPr id="8" name="10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13513"/>
            <a:ext cx="3906838" cy="274637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s-ES_tradnl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40443" y="4724400"/>
            <a:ext cx="5486400" cy="664536"/>
          </a:xfrm>
        </p:spPr>
        <p:txBody>
          <a:bodyPr/>
          <a:lstStyle>
            <a:lvl1pPr marL="0" algn="r">
              <a:buNone/>
              <a:defRPr sz="2000" b="1"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040443" y="5388936"/>
            <a:ext cx="5486400" cy="912255"/>
          </a:xfrm>
        </p:spPr>
        <p:txBody>
          <a:bodyPr/>
          <a:lstStyle>
            <a:lvl1pPr marL="0" indent="0" algn="r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13" name="12 Marcador de posición de imagen"/>
          <p:cNvSpPr>
            <a:spLocks noGrp="1"/>
          </p:cNvSpPr>
          <p:nvPr>
            <p:ph type="pic" idx="1"/>
          </p:nvPr>
        </p:nvSpPr>
        <p:spPr>
          <a:xfrm>
            <a:off x="304800" y="249864"/>
            <a:ext cx="8534400" cy="4343400"/>
          </a:xfrm>
          <a:prstGeom prst="round2DiagRect">
            <a:avLst>
              <a:gd name="adj1" fmla="val 11403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5" name="7 Marcador de fecha"/>
          <p:cNvSpPr>
            <a:spLocks noGrp="1"/>
          </p:cNvSpPr>
          <p:nvPr>
            <p:ph type="dt" sz="half" idx="10"/>
          </p:nvPr>
        </p:nvSpPr>
        <p:spPr>
          <a:xfrm>
            <a:off x="5562600" y="6508750"/>
            <a:ext cx="3001963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fld id="{CE9C7C06-4962-4A10-A505-144C00377682}" type="datetimeFigureOut">
              <a:rPr lang="es-ES_tradnl"/>
              <a:pPr>
                <a:defRPr/>
              </a:pPr>
              <a:t>21/12/2013</a:t>
            </a:fld>
            <a:endParaRPr lang="es-ES_tradnl" dirty="0"/>
          </a:p>
        </p:txBody>
      </p:sp>
      <p:sp>
        <p:nvSpPr>
          <p:cNvPr id="6" name="8 Marcador de número de diapositiva"/>
          <p:cNvSpPr>
            <a:spLocks noGrp="1"/>
          </p:cNvSpPr>
          <p:nvPr>
            <p:ph type="sldNum" sz="quarter" idx="11"/>
          </p:nvPr>
        </p:nvSpPr>
        <p:spPr>
          <a:xfrm>
            <a:off x="8639175" y="6508750"/>
            <a:ext cx="463550" cy="274638"/>
          </a:xfrm>
        </p:spPr>
        <p:txBody>
          <a:bodyPr vert="horz" rtlCol="0"/>
          <a:lstStyle>
            <a:lvl1pPr>
              <a:defRPr>
                <a:solidFill>
                  <a:schemeClr val="tx2">
                    <a:shade val="90000"/>
                  </a:schemeClr>
                </a:solidFill>
              </a:defRPr>
            </a:lvl1pPr>
            <a:extLst/>
          </a:lstStyle>
          <a:p>
            <a:pPr>
              <a:defRPr/>
            </a:pPr>
            <a:fld id="{88007B49-F571-4D60-B555-49780D02A399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  <p:sp>
        <p:nvSpPr>
          <p:cNvPr id="7" name="9 Marcador de pie de página"/>
          <p:cNvSpPr>
            <a:spLocks noGrp="1"/>
          </p:cNvSpPr>
          <p:nvPr>
            <p:ph type="ftr" sz="quarter" idx="12"/>
          </p:nvPr>
        </p:nvSpPr>
        <p:spPr>
          <a:xfrm>
            <a:off x="1600200" y="6508750"/>
            <a:ext cx="3906838" cy="274638"/>
          </a:xfrm>
        </p:spPr>
        <p:txBody>
          <a:bodyPr vert="horz" rtlCol="0"/>
          <a:lstStyle>
            <a:lvl1pPr>
              <a:defRPr/>
            </a:lvl1pPr>
            <a:extLst/>
          </a:lstStyle>
          <a:p>
            <a:pPr>
              <a:defRPr/>
            </a:pPr>
            <a:endParaRPr lang="es-ES_tradnl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3A7EE1-4105-4F41-ADAA-99EDDA6EB9B7}" type="datetimeFigureOut">
              <a:rPr lang="es-ES_tradnl"/>
              <a:pPr>
                <a:defRPr/>
              </a:pPr>
              <a:t>21/12/2013</a:t>
            </a:fld>
            <a:endParaRPr lang="es-ES_tradn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8A96B4-10FB-4450-9ADD-309106D6F79F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>
            <a:lvl1pPr algn="l">
              <a:defRPr/>
            </a:lvl1pPr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>
            <a:extLst/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2 Marcador de pie de página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13 Marcador de fecha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782E4A7-ABC3-43AE-9B1D-E6E7193068CF}" type="datetimeFigureOut">
              <a:rPr lang="es-ES_tradnl"/>
              <a:pPr>
                <a:defRPr/>
              </a:pPr>
              <a:t>21/12/2013</a:t>
            </a:fld>
            <a:endParaRPr lang="es-ES_tradnl" dirty="0"/>
          </a:p>
        </p:txBody>
      </p:sp>
      <p:sp>
        <p:nvSpPr>
          <p:cNvPr id="6" name="22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BC2C015-2B6F-4C98-9390-7F6B744E47ED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</p:spTree>
  </p:cSld>
  <p:clrMapOvr>
    <a:masterClrMapping/>
  </p:clrMapOvr>
  <p:transition spd="slow">
    <p:split orient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E6AAE95-5AC9-4B43-ABDB-B8038F8B1EE0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dondear rectángulo de esquina diagonal"/>
          <p:cNvSpPr/>
          <p:nvPr/>
        </p:nvSpPr>
        <p:spPr>
          <a:xfrm>
            <a:off x="164592" y="147085"/>
            <a:ext cx="8810846" cy="6565392"/>
          </a:xfrm>
          <a:prstGeom prst="round2DiagRect">
            <a:avLst>
              <a:gd name="adj1" fmla="val 11807"/>
              <a:gd name="adj2" fmla="val 0"/>
            </a:avLst>
          </a:prstGeom>
          <a:solidFill>
            <a:schemeClr val="bg2">
              <a:tint val="85000"/>
              <a:shade val="90000"/>
              <a:satMod val="150000"/>
              <a:alpha val="65000"/>
            </a:schemeClr>
          </a:solidFill>
          <a:ln w="11000" cap="rnd" cmpd="sng" algn="ctr">
            <a:solidFill>
              <a:schemeClr val="bg2">
                <a:tint val="78000"/>
                <a:satMod val="180000"/>
                <a:alpha val="88000"/>
              </a:schemeClr>
            </a:solidFill>
            <a:prstDash val="solid"/>
          </a:ln>
          <a:effectLst>
            <a:innerShdw blurRad="114300">
              <a:srgbClr val="000000">
                <a:alpha val="100000"/>
              </a:srgbClr>
            </a:inn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>
              <a:defRPr/>
            </a:pPr>
            <a:endParaRPr lang="en-U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1295400" y="6400800"/>
            <a:ext cx="4211638" cy="274638"/>
          </a:xfrm>
          <a:prstGeom prst="rect">
            <a:avLst/>
          </a:prstGeom>
        </p:spPr>
        <p:txBody>
          <a:bodyPr/>
          <a:lstStyle>
            <a:lvl1pPr algn="r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>
              <a:defRPr/>
            </a:pPr>
            <a:endParaRPr lang="es-ES_tradnl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562600" y="6400800"/>
            <a:ext cx="3001963" cy="274638"/>
          </a:xfrm>
          <a:prstGeom prst="rect">
            <a:avLst/>
          </a:prstGeom>
        </p:spPr>
        <p:txBody>
          <a:bodyPr/>
          <a:lstStyle>
            <a:lvl1pPr algn="l" eaLnBrk="1" latinLnBrk="0" hangingPunct="1">
              <a:defRPr kumimoji="0" sz="1300">
                <a:solidFill>
                  <a:schemeClr val="bg2">
                    <a:tint val="60000"/>
                    <a:satMod val="155000"/>
                  </a:schemeClr>
                </a:solidFill>
              </a:defRPr>
            </a:lvl1pPr>
            <a:extLst/>
          </a:lstStyle>
          <a:p>
            <a:pPr>
              <a:defRPr/>
            </a:pPr>
            <a:fld id="{B495CEDA-F171-40D6-A1A4-27796AF9F37F}" type="datetimeFigureOut">
              <a:rPr lang="es-ES_tradnl"/>
              <a:pPr>
                <a:defRPr/>
              </a:pPr>
              <a:t>21/12/2013</a:t>
            </a:fld>
            <a:endParaRPr lang="es-ES_tradnl" dirty="0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639175" y="6515100"/>
            <a:ext cx="463550" cy="273050"/>
          </a:xfrm>
          <a:prstGeom prst="rect">
            <a:avLst/>
          </a:prstGeom>
        </p:spPr>
        <p:txBody>
          <a:bodyPr anchor="ctr"/>
          <a:lstStyle>
            <a:lvl1pPr algn="r" eaLnBrk="1" latinLnBrk="0" hangingPunct="1">
              <a:defRPr kumimoji="0" sz="1600">
                <a:solidFill>
                  <a:schemeClr val="tx2">
                    <a:shade val="90000"/>
                  </a:schemeClr>
                </a:solidFill>
                <a:effectLst/>
              </a:defRPr>
            </a:lvl1pPr>
            <a:extLst/>
          </a:lstStyle>
          <a:p>
            <a:pPr>
              <a:defRPr/>
            </a:pPr>
            <a:fld id="{DAA91B65-4770-45DA-835F-88D38CB4A45C}" type="slidenum">
              <a:rPr lang="es-ES_tradnl"/>
              <a:pPr>
                <a:defRPr/>
              </a:pPr>
              <a:t>‹Nº›</a:t>
            </a:fld>
            <a:endParaRPr lang="es-ES_tradnl" dirty="0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457200" y="254000"/>
            <a:ext cx="8229600" cy="1143000"/>
          </a:xfrm>
          <a:prstGeom prst="rect">
            <a:avLst/>
          </a:prstGeom>
        </p:spPr>
        <p:txBody>
          <a:bodyPr rIns="91440" anchor="b">
            <a:normAutofit/>
            <a:scene3d>
              <a:camera prst="orthographicFront"/>
              <a:lightRig rig="soft" dir="t">
                <a:rot lat="0" lon="0" rev="2400000"/>
              </a:lightRig>
            </a:scene3d>
            <a:sp3d>
              <a:bevelT w="19050" h="12700"/>
            </a:sp3d>
          </a:bodyPr>
          <a:lstStyle>
            <a:extLst/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1033" name="1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46238"/>
            <a:ext cx="82296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smtClean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04" r:id="rId7"/>
    <p:sldLayoutId id="2147483813" r:id="rId8"/>
    <p:sldLayoutId id="2147483814" r:id="rId9"/>
    <p:sldLayoutId id="2147483805" r:id="rId10"/>
    <p:sldLayoutId id="2147483806" r:id="rId11"/>
  </p:sldLayoutIdLst>
  <p:transition spd="slow">
    <p:split orient="vert"/>
  </p:transition>
  <p:timing>
    <p:tnLst>
      <p:par>
        <p:cTn id="1" dur="indefinite" restart="never" nodeType="tmRoot"/>
      </p:par>
    </p:tnLst>
  </p:timing>
  <p:txStyles>
    <p:titleStyle>
      <a:lvl1pPr marL="53975" algn="r" rtl="0" eaLnBrk="1" fontAlgn="base" hangingPunct="1">
        <a:spcBef>
          <a:spcPct val="0"/>
        </a:spcBef>
        <a:spcAft>
          <a:spcPct val="0"/>
        </a:spcAft>
        <a:defRPr sz="4600" kern="1200">
          <a:solidFill>
            <a:srgbClr val="E7EACB"/>
          </a:solidFill>
          <a:effectLst>
            <a:outerShdw blurRad="38100" dist="25500" dir="5400000" algn="tl" rotWithShape="0">
              <a:srgbClr val="000000">
                <a:satMod val="180000"/>
                <a:alpha val="75000"/>
              </a:srgbClr>
            </a:outerShdw>
          </a:effectLst>
          <a:latin typeface="+mj-lt"/>
          <a:ea typeface="+mj-ea"/>
          <a:cs typeface="+mj-cs"/>
        </a:defRPr>
      </a:lvl1pPr>
      <a:lvl2pPr marL="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2pPr>
      <a:lvl3pPr marL="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3pPr>
      <a:lvl4pPr marL="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4pPr>
      <a:lvl5pPr marL="539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5pPr>
      <a:lvl6pPr marL="5111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6pPr>
      <a:lvl7pPr marL="9683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7pPr>
      <a:lvl8pPr marL="14255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8pPr>
      <a:lvl9pPr marL="1882775" algn="r" rtl="0" eaLnBrk="1" fontAlgn="base" hangingPunct="1">
        <a:spcBef>
          <a:spcPct val="0"/>
        </a:spcBef>
        <a:spcAft>
          <a:spcPct val="0"/>
        </a:spcAft>
        <a:defRPr sz="4600">
          <a:solidFill>
            <a:srgbClr val="E7EACB"/>
          </a:solidFill>
          <a:latin typeface="Rockwell" pitchFamily="18" charset="0"/>
        </a:defRPr>
      </a:lvl9pPr>
      <a:extLst/>
    </p:titleStyle>
    <p:bodyStyle>
      <a:lvl1pPr marL="292100" indent="-292100" algn="l" rtl="0" eaLnBrk="1" fontAlgn="base" hangingPunct="1">
        <a:spcBef>
          <a:spcPct val="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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28600" algn="l" rtl="0" eaLnBrk="1" fontAlgn="base" hangingPunct="1">
        <a:spcBef>
          <a:spcPts val="400"/>
        </a:spcBef>
        <a:spcAft>
          <a:spcPct val="0"/>
        </a:spcAft>
        <a:buClr>
          <a:schemeClr val="accent2"/>
        </a:buClr>
        <a:buSzPct val="90000"/>
        <a:buChar char="•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190500" algn="l" rtl="0" eaLnBrk="1" fontAlgn="base" hangingPunct="1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eaLnBrk="1" fontAlgn="base" hangingPunct="1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187450" indent="-182563" algn="l" rtl="0" eaLnBrk="1" fontAlgn="base" hangingPunct="1">
        <a:spcBef>
          <a:spcPts val="400"/>
        </a:spcBef>
        <a:spcAft>
          <a:spcPct val="0"/>
        </a:spcAft>
        <a:buClr>
          <a:srgbClr val="A8CDD7"/>
        </a:buClr>
        <a:buSzPct val="100000"/>
        <a:buFont typeface="Wingdings 2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73736" algn="l" rtl="0" eaLnBrk="1" latinLnBrk="0" hangingPunct="1">
        <a:spcBef>
          <a:spcPts val="400"/>
        </a:spcBef>
        <a:buClr>
          <a:schemeClr val="accent4"/>
        </a:buClr>
        <a:buFont typeface="Wingdings 2"/>
        <a:buChar char="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E0BE3F67-6A75-47E4-9E1E-EE6755824174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6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gif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5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6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7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7" descr="http://www.saladeartetiziano.com/wp-content/gallery/oleos/IMG_055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3233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copy.wav">
            <a:hlinkClick r:id="" action="ppaction://media"/>
          </p:cNvPr>
          <p:cNvPicPr>
            <a:picLocks noRot="1" noChangeAspect="1"/>
          </p:cNvPicPr>
          <p:nvPr>
            <a:wavAudioFile r:embed="rId1" name="copy.wav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1270000" y="1270000"/>
            <a:ext cx="508000" cy="50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6" name="4 CuadroTexto"/>
          <p:cNvSpPr txBox="1">
            <a:spLocks noChangeArrowheads="1"/>
          </p:cNvSpPr>
          <p:nvPr/>
        </p:nvSpPr>
        <p:spPr bwMode="auto">
          <a:xfrm>
            <a:off x="306388" y="1268413"/>
            <a:ext cx="8837612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8000">
                <a:latin typeface="AR BLANCA" pitchFamily="2" charset="0"/>
              </a:rPr>
              <a:t>COCINA Y CULTURA</a:t>
            </a:r>
          </a:p>
        </p:txBody>
      </p:sp>
      <p:sp>
        <p:nvSpPr>
          <p:cNvPr id="5" name="4 Flecha derecha"/>
          <p:cNvSpPr/>
          <p:nvPr/>
        </p:nvSpPr>
        <p:spPr>
          <a:xfrm>
            <a:off x="8243888" y="6165850"/>
            <a:ext cx="979487" cy="4841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_tradnl" dirty="0"/>
              <a:t>clicar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1" dur="5000"/>
                                        <p:tgtEl>
                                          <p:spTgt spid="30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12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3.bp.blogspot.com/_lo2hWejj7oI/TBjvuaYPNAI/AAAAAAAACQw/JswtSnPhGM4/s1600/Constantin+Hansen+ni%C3%B1a+con+taza.jpg">
            <a:hlinkClick r:id="" action="ppaction://hlinkshowjump?jump=previousslide" highlightClick="1"/>
          </p:cNvPr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88913"/>
            <a:ext cx="5797550" cy="6121400"/>
          </a:xfrm>
          <a:prstGeom prst="rect">
            <a:avLst/>
          </a:prstGeom>
          <a:noFill/>
          <a:ln w="76200">
            <a:solidFill>
              <a:schemeClr val="tx2">
                <a:lumMod val="50000"/>
              </a:schemeClr>
            </a:solidFill>
            <a:miter lim="800000"/>
            <a:headEnd/>
            <a:tailEnd/>
          </a:ln>
        </p:spPr>
      </p:pic>
      <p:sp>
        <p:nvSpPr>
          <p:cNvPr id="11267" name="4 CuadroTexto"/>
          <p:cNvSpPr txBox="1">
            <a:spLocks noChangeArrowheads="1"/>
          </p:cNvSpPr>
          <p:nvPr/>
        </p:nvSpPr>
        <p:spPr bwMode="auto">
          <a:xfrm>
            <a:off x="468313" y="6381750"/>
            <a:ext cx="525621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Calibri" pitchFamily="34" charset="0"/>
              </a:rPr>
              <a:t>“Niña con taza” Constantin Hausen (s. XIX Dinamarca)</a:t>
            </a:r>
          </a:p>
        </p:txBody>
      </p:sp>
      <p:sp>
        <p:nvSpPr>
          <p:cNvPr id="11268" name="5 CuadroTexto"/>
          <p:cNvSpPr txBox="1">
            <a:spLocks noChangeArrowheads="1"/>
          </p:cNvSpPr>
          <p:nvPr/>
        </p:nvSpPr>
        <p:spPr bwMode="auto">
          <a:xfrm>
            <a:off x="6372225" y="1484313"/>
            <a:ext cx="2490788" cy="313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Calibri" pitchFamily="34" charset="0"/>
              </a:rPr>
              <a:t>En una taza caliente</a:t>
            </a:r>
          </a:p>
          <a:p>
            <a:r>
              <a:rPr lang="es-ES_tradnl">
                <a:latin typeface="Calibri" pitchFamily="34" charset="0"/>
              </a:rPr>
              <a:t>se bañaba el chocolate</a:t>
            </a:r>
          </a:p>
          <a:p>
            <a:r>
              <a:rPr lang="es-ES_tradnl">
                <a:latin typeface="Calibri" pitchFamily="34" charset="0"/>
              </a:rPr>
              <a:t>y en el mismo recipiente</a:t>
            </a:r>
          </a:p>
          <a:p>
            <a:r>
              <a:rPr lang="es-ES_tradnl">
                <a:latin typeface="Calibri" pitchFamily="34" charset="0"/>
              </a:rPr>
              <a:t>la leche quiso bañarse</a:t>
            </a:r>
          </a:p>
          <a:p>
            <a:endParaRPr lang="es-ES_tradnl">
              <a:latin typeface="Calibri" pitchFamily="34" charset="0"/>
            </a:endParaRPr>
          </a:p>
          <a:p>
            <a:r>
              <a:rPr lang="es-ES_tradnl">
                <a:latin typeface="Calibri" pitchFamily="34" charset="0"/>
              </a:rPr>
              <a:t>Un churrito despistado</a:t>
            </a:r>
          </a:p>
          <a:p>
            <a:r>
              <a:rPr lang="es-ES_tradnl">
                <a:latin typeface="Calibri" pitchFamily="34" charset="0"/>
              </a:rPr>
              <a:t>en la taza se metió…..</a:t>
            </a:r>
          </a:p>
          <a:p>
            <a:r>
              <a:rPr lang="es-ES_tradnl">
                <a:latin typeface="Calibri" pitchFamily="34" charset="0"/>
              </a:rPr>
              <a:t>y así los tres terminaron</a:t>
            </a:r>
          </a:p>
          <a:p>
            <a:r>
              <a:rPr lang="es-ES_tradnl">
                <a:latin typeface="Calibri" pitchFamily="34" charset="0"/>
              </a:rPr>
              <a:t>en la panza del glotón.</a:t>
            </a:r>
          </a:p>
          <a:p>
            <a:endParaRPr lang="es-ES_tradnl">
              <a:latin typeface="Calibri" pitchFamily="34" charset="0"/>
            </a:endParaRPr>
          </a:p>
          <a:p>
            <a:r>
              <a:rPr lang="es-ES_tradnl">
                <a:latin typeface="Calibri" pitchFamily="34" charset="0"/>
              </a:rPr>
              <a:t>(José García Vázquez)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6" descr="http://3.bp.blogspot.com/_lo2hWejj7oI/S7OfnoF_-JI/AAAAAAAABxE/gEf3GQ-FDPw/s1600/isabellamillai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04813"/>
            <a:ext cx="8135938" cy="5470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7 CuadroTexto"/>
          <p:cNvSpPr txBox="1">
            <a:spLocks noChangeArrowheads="1"/>
          </p:cNvSpPr>
          <p:nvPr/>
        </p:nvSpPr>
        <p:spPr bwMode="auto">
          <a:xfrm>
            <a:off x="2411413" y="5949950"/>
            <a:ext cx="4538662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Calibri" pitchFamily="34" charset="0"/>
              </a:rPr>
              <a:t>“Isabella” John Everet Millais (s. XIX Inglaterra)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http://3.bp.blogspot.com/_lo2hWejj7oI/S7ObutBD3oI/AAAAAAAABw0/R9C8SOyYl8Q/s1600/COMIDA~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476250"/>
            <a:ext cx="7920038" cy="568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4 CuadroTexto"/>
          <p:cNvSpPr txBox="1">
            <a:spLocks noChangeArrowheads="1"/>
          </p:cNvSpPr>
          <p:nvPr/>
        </p:nvSpPr>
        <p:spPr bwMode="auto">
          <a:xfrm>
            <a:off x="1908175" y="6308725"/>
            <a:ext cx="5043488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latin typeface="Calibri" pitchFamily="34" charset="0"/>
              </a:rPr>
              <a:t>“Comida de pícaros” Diego Velázquez (s. VII España)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http://3.bp.blogspot.com/_lo2hWejj7oI/S7OZUIRt3TI/AAAAAAAABwk/hCAHZWqrGNk/s1600/grace+before+meat+steen+holanda+s+xvi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188913"/>
            <a:ext cx="5651500" cy="6421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4 CuadroTexto"/>
          <p:cNvSpPr txBox="1">
            <a:spLocks noChangeArrowheads="1"/>
          </p:cNvSpPr>
          <p:nvPr/>
        </p:nvSpPr>
        <p:spPr bwMode="auto">
          <a:xfrm>
            <a:off x="323850" y="3284538"/>
            <a:ext cx="28130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“Gracias antes de la carne”</a:t>
            </a:r>
          </a:p>
          <a:p>
            <a:pPr algn="ctr"/>
            <a:r>
              <a:rPr lang="es-ES_tradnl">
                <a:latin typeface="Calibri" pitchFamily="34" charset="0"/>
              </a:rPr>
              <a:t>Jean Stern (s. XVIII Holanda)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http://3.bp.blogspot.com/_lo2hWejj7oI/S7OYqKaJ5WI/AAAAAAAABwc/fe_0i1UxaJg/s400/comedor+de+habichuelas+carracci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404813"/>
            <a:ext cx="7561262" cy="5708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4 CuadroTexto"/>
          <p:cNvSpPr txBox="1">
            <a:spLocks noChangeArrowheads="1"/>
          </p:cNvSpPr>
          <p:nvPr/>
        </p:nvSpPr>
        <p:spPr bwMode="auto">
          <a:xfrm>
            <a:off x="2268538" y="6165850"/>
            <a:ext cx="48958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defRPr/>
            </a:pPr>
            <a:r>
              <a:rPr lang="es-ES_tradnl" dirty="0">
                <a:solidFill>
                  <a:schemeClr val="bg2">
                    <a:lumMod val="60000"/>
                    <a:lumOff val="40000"/>
                  </a:schemeClr>
                </a:solidFill>
                <a:latin typeface="Calibri" pitchFamily="34" charset="0"/>
              </a:rPr>
              <a:t>“</a:t>
            </a:r>
            <a:r>
              <a:rPr lang="es-ES_tradnl" dirty="0">
                <a:latin typeface="Calibri" pitchFamily="34" charset="0"/>
              </a:rPr>
              <a:t>El comedor de habas” </a:t>
            </a:r>
            <a:r>
              <a:rPr lang="es-ES_tradnl" dirty="0" err="1">
                <a:latin typeface="Calibri" pitchFamily="34" charset="0"/>
              </a:rPr>
              <a:t>Carracci</a:t>
            </a:r>
            <a:r>
              <a:rPr lang="es-ES_tradnl" dirty="0">
                <a:latin typeface="Calibri" pitchFamily="34" charset="0"/>
              </a:rPr>
              <a:t> (s. XVI Italia)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 descr="http://2.bp.blogspot.com/_lo2hWejj7oI/TTNEjwAryWI/AAAAAAAADDo/6R_FIQnuEXI/s1600/eugene+von+blaa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5040312" cy="6337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195" name="4 CuadroTexto"/>
          <p:cNvSpPr txBox="1">
            <a:spLocks noChangeArrowheads="1"/>
          </p:cNvSpPr>
          <p:nvPr/>
        </p:nvSpPr>
        <p:spPr bwMode="auto">
          <a:xfrm>
            <a:off x="5724525" y="3284538"/>
            <a:ext cx="3087688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es-ES_tradnl" dirty="0">
                <a:solidFill>
                  <a:schemeClr val="bg2">
                    <a:lumMod val="60000"/>
                    <a:lumOff val="40000"/>
                  </a:schemeClr>
                </a:solidFill>
              </a:rPr>
              <a:t>“</a:t>
            </a:r>
            <a:r>
              <a:rPr lang="es-ES_tradnl" sz="1400" dirty="0"/>
              <a:t>Echar una mano”  Eugene von Blas</a:t>
            </a:r>
          </a:p>
          <a:p>
            <a:pPr algn="ctr">
              <a:defRPr/>
            </a:pPr>
            <a:r>
              <a:rPr lang="es-ES_tradnl" sz="1400" dirty="0"/>
              <a:t>(s. XIX Austria)</a:t>
            </a:r>
            <a:endParaRPr lang="es-ES_tradnl" dirty="0"/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4" descr="http://1.bp.blogspot.com/_lo2hWejj7oI/TEc3tq3BtfI/AAAAAAAACdk/0BbcsD4ZMys/s1600/485px-Berthe_Morisot_003+en+el+comedo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63938" y="260350"/>
            <a:ext cx="5400675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7411" name="5 CuadroTexto"/>
          <p:cNvSpPr txBox="1">
            <a:spLocks noChangeArrowheads="1"/>
          </p:cNvSpPr>
          <p:nvPr/>
        </p:nvSpPr>
        <p:spPr bwMode="auto">
          <a:xfrm>
            <a:off x="468313" y="3141663"/>
            <a:ext cx="292735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“El comedor” Berthe Morisot</a:t>
            </a:r>
          </a:p>
          <a:p>
            <a:pPr algn="ctr"/>
            <a:r>
              <a:rPr lang="es-ES_tradnl">
                <a:latin typeface="Calibri" pitchFamily="34" charset="0"/>
              </a:rPr>
              <a:t>(s. XIX Francia)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http://4.bp.blogspot.com/_lo2hWejj7oI/TEdaxbuxmXI/AAAAAAAACgU/4Yea_8sxGaE/s1600/gardenat+the+inn+stee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5172075" cy="6289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4 CuadroTexto"/>
          <p:cNvSpPr txBox="1">
            <a:spLocks noChangeArrowheads="1"/>
          </p:cNvSpPr>
          <p:nvPr/>
        </p:nvSpPr>
        <p:spPr bwMode="auto">
          <a:xfrm>
            <a:off x="6011863" y="3068638"/>
            <a:ext cx="27193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“ El jardín de la taberna”</a:t>
            </a:r>
          </a:p>
          <a:p>
            <a:pPr algn="ctr"/>
            <a:r>
              <a:rPr lang="es-ES_tradnl">
                <a:latin typeface="Calibri" pitchFamily="34" charset="0"/>
              </a:rPr>
              <a:t>Jean Steen (s. XVII Holanda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http://4.bp.blogspot.com/_lo2hWejj7oI/S5Gwf8tdQDI/AAAAAAAABnM/MQzdamlz5RE/s1600/A01274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39750" y="549275"/>
            <a:ext cx="8064500" cy="526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459" name="4 CuadroTexto"/>
          <p:cNvSpPr txBox="1">
            <a:spLocks noChangeArrowheads="1"/>
          </p:cNvSpPr>
          <p:nvPr/>
        </p:nvSpPr>
        <p:spPr bwMode="auto">
          <a:xfrm>
            <a:off x="1979613" y="6092825"/>
            <a:ext cx="55768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latin typeface="Calibri" pitchFamily="34" charset="0"/>
              </a:rPr>
              <a:t>“Canción de la novia” Gunnar Berndtson (s. XIX Finlandia)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http://3.bp.blogspot.com/_lo2hWejj7oI/TC-mQcP4LsI/AAAAAAAACZE/M2bQ5V0iuuM/s1600/_elisabeth+paxton+desayu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3925" y="692150"/>
            <a:ext cx="7319963" cy="499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0483" name="4 CuadroTexto"/>
          <p:cNvSpPr txBox="1">
            <a:spLocks noChangeArrowheads="1"/>
          </p:cNvSpPr>
          <p:nvPr/>
        </p:nvSpPr>
        <p:spPr bwMode="auto">
          <a:xfrm>
            <a:off x="2627313" y="6021388"/>
            <a:ext cx="4164012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latin typeface="Calibri" pitchFamily="34" charset="0"/>
              </a:rPr>
              <a:t>“Desayuno” Elizabeth Paxton (s. XIX EEUU)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http://3.bp.blogspot.com/_lo2hWejj7oI/TEdTHRowWRI/AAAAAAAACfs/LWrjy5OMu70/s1600/caillebotte+almuerz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76250"/>
            <a:ext cx="7921625" cy="53292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7" name="4 CuadroTexto"/>
          <p:cNvSpPr txBox="1">
            <a:spLocks noChangeArrowheads="1"/>
          </p:cNvSpPr>
          <p:nvPr/>
        </p:nvSpPr>
        <p:spPr bwMode="auto">
          <a:xfrm>
            <a:off x="2195513" y="6092825"/>
            <a:ext cx="45481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Calibri" pitchFamily="34" charset="0"/>
              </a:rPr>
              <a:t>“Almuerzo” Gustave Caillebotte ( s.XIX Francia)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4" descr="http://2.bp.blogspot.com/_lo2hWejj7oI/TCfEgQsv7MI/AAAAAAAACWY/xfD-Kzv9Fqw/s1600/Edmund+Tarbell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333375"/>
            <a:ext cx="5059362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531" name="4 Rectángulo"/>
          <p:cNvSpPr>
            <a:spLocks noChangeArrowheads="1"/>
          </p:cNvSpPr>
          <p:nvPr/>
        </p:nvSpPr>
        <p:spPr bwMode="auto">
          <a:xfrm>
            <a:off x="5724525" y="3213100"/>
            <a:ext cx="31686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“Desayuno en la Piazza”</a:t>
            </a:r>
          </a:p>
          <a:p>
            <a:pPr algn="ctr"/>
            <a:r>
              <a:rPr lang="es-ES_tradnl">
                <a:latin typeface="Calibri" pitchFamily="34" charset="0"/>
              </a:rPr>
              <a:t>Edmund Tarbell (s. XIX EEUU)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2" descr="http://3.bp.blogspot.com/_lo2hWejj7oI/TEdLXB2VNlI/AAAAAAAACes/AW0cvsy4uhY/s1600/el+almuerzo+de+los+segadores+de+heno+julien+dupr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476250"/>
            <a:ext cx="7200900" cy="537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3555" name="4 CuadroTexto"/>
          <p:cNvSpPr txBox="1">
            <a:spLocks noChangeArrowheads="1"/>
          </p:cNvSpPr>
          <p:nvPr/>
        </p:nvSpPr>
        <p:spPr bwMode="auto">
          <a:xfrm>
            <a:off x="1042988" y="6165850"/>
            <a:ext cx="698500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1600">
                <a:latin typeface="Calibri" pitchFamily="34" charset="0"/>
              </a:rPr>
              <a:t>       “El almuerzo de los segadores de heno” Julien Dupré (s. XIX Francia)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http://3.bp.blogspot.com/_lo2hWejj7oI/TEjmaKEARPI/AAAAAAAAChk/S00Fvo6nVq0/s1600/adolfo+estrada+el+almuerz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19475" y="260350"/>
            <a:ext cx="5329238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4579" name="4 CuadroTexto"/>
          <p:cNvSpPr txBox="1">
            <a:spLocks noChangeArrowheads="1"/>
          </p:cNvSpPr>
          <p:nvPr/>
        </p:nvSpPr>
        <p:spPr bwMode="auto">
          <a:xfrm>
            <a:off x="1331913" y="2924175"/>
            <a:ext cx="1549400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“El almuerzo”</a:t>
            </a:r>
          </a:p>
          <a:p>
            <a:pPr algn="ctr"/>
            <a:r>
              <a:rPr lang="es-ES_tradnl">
                <a:latin typeface="Calibri" pitchFamily="34" charset="0"/>
              </a:rPr>
              <a:t>Adolfo Estrada</a:t>
            </a:r>
          </a:p>
          <a:p>
            <a:pPr algn="ctr"/>
            <a:r>
              <a:rPr lang="es-ES_tradnl">
                <a:latin typeface="Calibri" pitchFamily="34" charset="0"/>
              </a:rPr>
              <a:t>(s. XXI España)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5 CuadroTexto"/>
          <p:cNvSpPr txBox="1">
            <a:spLocks noChangeArrowheads="1"/>
          </p:cNvSpPr>
          <p:nvPr/>
        </p:nvSpPr>
        <p:spPr bwMode="auto">
          <a:xfrm>
            <a:off x="2411413" y="6237288"/>
            <a:ext cx="4333875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latin typeface="Calibri" pitchFamily="34" charset="0"/>
              </a:rPr>
              <a:t>“La cocinera “ Felix  Vallotton (s. XIX Francia)</a:t>
            </a:r>
          </a:p>
        </p:txBody>
      </p:sp>
      <p:pic>
        <p:nvPicPr>
          <p:cNvPr id="25603" name="Picture 5" descr="http://4.bp.blogspot.com/_lo2hWejj7oI/TTNE7o2f_MI/AAAAAAAADD8/DmnQ_cNcXfc/s1600/felix+vallaton+la+cociner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333375"/>
            <a:ext cx="7296150" cy="581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4" descr="http://2.bp.blogspot.com/_lo2hWejj7oI/TCejZw95gQI/AAAAAAAACUY/RVAXBnrN608/s1600/florence+ellen+ware+desayuno+en+el+jardin+americ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00" y="260350"/>
            <a:ext cx="5291138" cy="632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6627" name="5 CuadroTexto"/>
          <p:cNvSpPr txBox="1">
            <a:spLocks noChangeArrowheads="1"/>
          </p:cNvSpPr>
          <p:nvPr/>
        </p:nvSpPr>
        <p:spPr bwMode="auto">
          <a:xfrm>
            <a:off x="611188" y="3213100"/>
            <a:ext cx="2403475" cy="923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“Desayuno en el jardín”</a:t>
            </a:r>
          </a:p>
          <a:p>
            <a:pPr algn="ctr"/>
            <a:r>
              <a:rPr lang="es-ES_tradnl">
                <a:latin typeface="Calibri" pitchFamily="34" charset="0"/>
              </a:rPr>
              <a:t> Florence Ellen Ware </a:t>
            </a:r>
          </a:p>
          <a:p>
            <a:pPr algn="ctr"/>
            <a:r>
              <a:rPr lang="es-ES_tradnl">
                <a:latin typeface="Calibri" pitchFamily="34" charset="0"/>
              </a:rPr>
              <a:t>(s. XX EEUU)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http://4.bp.blogspot.com/_lo2hWejj7oI/TEdiuG_SYLI/AAAAAAAAChE/FBBbh86kzUw/s1600/lunchtime1914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68313" y="260350"/>
            <a:ext cx="5862637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1" name="4 CuadroTexto"/>
          <p:cNvSpPr txBox="1">
            <a:spLocks noChangeArrowheads="1"/>
          </p:cNvSpPr>
          <p:nvPr/>
        </p:nvSpPr>
        <p:spPr bwMode="auto">
          <a:xfrm>
            <a:off x="6443663" y="4508500"/>
            <a:ext cx="2336800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“La hora del almuerzo”</a:t>
            </a:r>
          </a:p>
          <a:p>
            <a:pPr algn="ctr"/>
            <a:r>
              <a:rPr lang="es-ES_tradnl">
                <a:latin typeface="Calibri" pitchFamily="34" charset="0"/>
              </a:rPr>
              <a:t>Zinaida Serebryakova</a:t>
            </a:r>
          </a:p>
          <a:p>
            <a:pPr algn="ctr"/>
            <a:r>
              <a:rPr lang="es-ES_tradnl">
                <a:latin typeface="Calibri" pitchFamily="34" charset="0"/>
              </a:rPr>
              <a:t>(s. XIX Rusia)</a:t>
            </a:r>
          </a:p>
        </p:txBody>
      </p:sp>
      <p:sp>
        <p:nvSpPr>
          <p:cNvPr id="27652" name="4 CuadroTexto"/>
          <p:cNvSpPr txBox="1">
            <a:spLocks noChangeArrowheads="1"/>
          </p:cNvSpPr>
          <p:nvPr/>
        </p:nvSpPr>
        <p:spPr bwMode="auto">
          <a:xfrm>
            <a:off x="6516688" y="1773238"/>
            <a:ext cx="2443162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_tradnl" sz="1600"/>
              <a:t>Vamos todos a la mesa,</a:t>
            </a:r>
          </a:p>
          <a:p>
            <a:pPr algn="just"/>
            <a:r>
              <a:rPr lang="es-ES_tradnl" sz="1600"/>
              <a:t>que, si no, se enfriará</a:t>
            </a:r>
          </a:p>
          <a:p>
            <a:pPr algn="just"/>
            <a:r>
              <a:rPr lang="es-ES_tradnl" sz="1600"/>
              <a:t>una sopa de fideos</a:t>
            </a:r>
          </a:p>
          <a:p>
            <a:pPr algn="just"/>
            <a:r>
              <a:rPr lang="es-ES_tradnl" sz="1600"/>
              <a:t>y croquetas de jamón</a:t>
            </a:r>
          </a:p>
          <a:p>
            <a:pPr algn="just"/>
            <a:r>
              <a:rPr lang="es-ES_tradnl" sz="1600"/>
              <a:t>y de leche con galletas</a:t>
            </a:r>
          </a:p>
          <a:p>
            <a:pPr algn="just"/>
            <a:r>
              <a:rPr lang="es-ES_tradnl" sz="1600"/>
              <a:t>llenaremos el tazón.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4 CuadroTexto"/>
          <p:cNvSpPr txBox="1">
            <a:spLocks noChangeArrowheads="1"/>
          </p:cNvSpPr>
          <p:nvPr/>
        </p:nvSpPr>
        <p:spPr bwMode="auto">
          <a:xfrm>
            <a:off x="1116013" y="6092825"/>
            <a:ext cx="69310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Calibri" pitchFamily="34" charset="0"/>
              </a:rPr>
              <a:t>“La comida de los niños” Marc Louise Benjamin Vautier (s. XIX Alemania)</a:t>
            </a:r>
          </a:p>
        </p:txBody>
      </p:sp>
      <p:pic>
        <p:nvPicPr>
          <p:cNvPr id="28675" name="Picture 4" descr="http://3.bp.blogspot.com/_lo2hWejj7oI/S7OiDJy1sRI/AAAAAAAABxk/biy6zJpNvkQ/s1600/Marc_Louis_Benjamin_Vautier_comida+de+los+ni%C3%B1o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260350"/>
            <a:ext cx="7921625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http://1.bp.blogspot.com/_lo2hWejj7oI/TBlFUgcXiiI/AAAAAAAACTo/eel9FmTiVy8/s1600/1558596119_interior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333375"/>
            <a:ext cx="7561263" cy="5761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9699" name="4 CuadroTexto"/>
          <p:cNvSpPr txBox="1">
            <a:spLocks noChangeArrowheads="1"/>
          </p:cNvSpPr>
          <p:nvPr/>
        </p:nvSpPr>
        <p:spPr bwMode="auto">
          <a:xfrm>
            <a:off x="1835150" y="6165850"/>
            <a:ext cx="5538788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latin typeface="Calibri" pitchFamily="34" charset="0"/>
              </a:rPr>
              <a:t>“La sala del desayuno” Bernahard Gutmann (s. XIX EEUU)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http://4.bp.blogspot.com/_lo2hWejj7oI/TEdhbbd5yjI/AAAAAAAACg0/uZahZUZEpCA/s1600/comida+de+la+ma%C3%B1ana+bouguereau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24300" y="260350"/>
            <a:ext cx="4824413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23" name="4 CuadroTexto"/>
          <p:cNvSpPr txBox="1">
            <a:spLocks noChangeArrowheads="1"/>
          </p:cNvSpPr>
          <p:nvPr/>
        </p:nvSpPr>
        <p:spPr bwMode="auto">
          <a:xfrm>
            <a:off x="684213" y="3213100"/>
            <a:ext cx="2930525" cy="922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“La comida de la mañana”</a:t>
            </a:r>
          </a:p>
          <a:p>
            <a:pPr algn="ctr"/>
            <a:r>
              <a:rPr lang="es-ES_tradnl">
                <a:latin typeface="Calibri" pitchFamily="34" charset="0"/>
              </a:rPr>
              <a:t>William Adolphe Bouguereau</a:t>
            </a:r>
          </a:p>
          <a:p>
            <a:pPr algn="ctr"/>
            <a:r>
              <a:rPr lang="es-ES_tradnl">
                <a:latin typeface="Calibri" pitchFamily="34" charset="0"/>
              </a:rPr>
              <a:t>(s. XIX Francia)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4 CuadroTexto"/>
          <p:cNvSpPr txBox="1">
            <a:spLocks noChangeArrowheads="1"/>
          </p:cNvSpPr>
          <p:nvPr/>
        </p:nvSpPr>
        <p:spPr bwMode="auto">
          <a:xfrm>
            <a:off x="5651500" y="3141663"/>
            <a:ext cx="3241675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“Confidencias en la comida”</a:t>
            </a:r>
          </a:p>
          <a:p>
            <a:pPr algn="ctr"/>
            <a:r>
              <a:rPr lang="es-ES_tradnl">
                <a:latin typeface="Calibri" pitchFamily="34" charset="0"/>
              </a:rPr>
              <a:t>Fernand Toussanit (s.XIX Bélgica)</a:t>
            </a:r>
          </a:p>
        </p:txBody>
      </p:sp>
      <p:pic>
        <p:nvPicPr>
          <p:cNvPr id="31747" name="Picture 4" descr="http://xaxor.com/images/Oil%20Paintings/Fernand%20Toussaint%20(1873-1955)/Toussaint_Fernand_CONFIDENCES_AU_DEJEUN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188913"/>
            <a:ext cx="5184775" cy="6450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http://3.bp.blogspot.com/_lo2hWejj7oI/TC-oA83yjxI/AAAAAAAACZM/5xbukzTZj8E/s1600/matias+quetglas+desayuno+con+ensaima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62063" y="549275"/>
            <a:ext cx="6623050" cy="5175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1" name="4 CuadroTexto"/>
          <p:cNvSpPr txBox="1">
            <a:spLocks noChangeArrowheads="1"/>
          </p:cNvSpPr>
          <p:nvPr/>
        </p:nvSpPr>
        <p:spPr bwMode="auto">
          <a:xfrm>
            <a:off x="1692275" y="5805488"/>
            <a:ext cx="5691188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Calibri" pitchFamily="34" charset="0"/>
              </a:rPr>
              <a:t>“Desayuno con ensaimada” Matías Quetglas (s. XX España)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http://3.bp.blogspot.com/_lo2hWejj7oI/TEcxZH8Z_kI/AAAAAAAACdM/cm_Qggo75fk/s1600/artists_luncheon+sevarin+kroy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16013" y="333375"/>
            <a:ext cx="6991350" cy="561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795" name="4 CuadroTexto"/>
          <p:cNvSpPr txBox="1">
            <a:spLocks noChangeArrowheads="1"/>
          </p:cNvSpPr>
          <p:nvPr/>
        </p:nvSpPr>
        <p:spPr bwMode="auto">
          <a:xfrm>
            <a:off x="1979613" y="6021388"/>
            <a:ext cx="5181600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Calibri" pitchFamily="34" charset="0"/>
              </a:rPr>
              <a:t>“Comida con los pintores de Skagen” (s. XIX Noruega)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http://3.bp.blogspot.com/_lo2hWejj7oI/TEdSwdxYYaI/AAAAAAAACfk/-5JEjfe4C5o/s1600/liu+yue+lahora+de+la+comid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260350"/>
            <a:ext cx="5184775" cy="6372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19" name="4 CuadroTexto"/>
          <p:cNvSpPr txBox="1">
            <a:spLocks noChangeArrowheads="1"/>
          </p:cNvSpPr>
          <p:nvPr/>
        </p:nvSpPr>
        <p:spPr bwMode="auto">
          <a:xfrm>
            <a:off x="5508625" y="3213100"/>
            <a:ext cx="2808288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    “La hora del almuerzo”</a:t>
            </a:r>
          </a:p>
          <a:p>
            <a:pPr algn="ctr"/>
            <a:r>
              <a:rPr lang="es-ES_tradnl">
                <a:latin typeface="Calibri" pitchFamily="34" charset="0"/>
              </a:rPr>
              <a:t>       Lin Yue (s. XIX China)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4" descr="http://2.bp.blogspot.com/_lo2hWejj7oI/TEcz1425lZI/AAAAAAAACdU/b-Jo4vu2uKo/s1600/PETER_~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333375"/>
            <a:ext cx="7716838" cy="5688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3" name="5 CuadroTexto"/>
          <p:cNvSpPr txBox="1">
            <a:spLocks noChangeArrowheads="1"/>
          </p:cNvSpPr>
          <p:nvPr/>
        </p:nvSpPr>
        <p:spPr bwMode="auto">
          <a:xfrm>
            <a:off x="1331913" y="6092825"/>
            <a:ext cx="642302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Calibri" pitchFamily="34" charset="0"/>
              </a:rPr>
              <a:t>“Almuerzo con Otto Beuzon” Peder Severin Kroyer (s. XIX Noruega)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4" descr="http://1.bp.blogspot.com/_lo2hWejj7oI/TAAZzRoddhI/AAAAAAAACPE/J3W9ue_Fp68/s1600/becker_adolf_von+dicha+mater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404813"/>
            <a:ext cx="7358062" cy="5761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867" name="5 CuadroTexto"/>
          <p:cNvSpPr txBox="1">
            <a:spLocks noChangeArrowheads="1"/>
          </p:cNvSpPr>
          <p:nvPr/>
        </p:nvSpPr>
        <p:spPr bwMode="auto">
          <a:xfrm>
            <a:off x="1692275" y="6165850"/>
            <a:ext cx="5618163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Calibri" pitchFamily="34" charset="0"/>
              </a:rPr>
              <a:t>“La dicha de la madre” Adolf von Becker ( s. XIX Finlandia”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2" descr="http://1.bp.blogspot.com/_lo2hWejj7oI/TBkjeJV938I/AAAAAAAACTY/gP5m0F2Tzhw/s1600/635px-Hanna_Pauli_-_Frukostdag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87450" y="260350"/>
            <a:ext cx="6913563" cy="5832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4 CuadroTexto"/>
          <p:cNvSpPr txBox="1">
            <a:spLocks noChangeArrowheads="1"/>
          </p:cNvSpPr>
          <p:nvPr/>
        </p:nvSpPr>
        <p:spPr bwMode="auto">
          <a:xfrm>
            <a:off x="2268538" y="6165850"/>
            <a:ext cx="48831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latin typeface="Calibri" pitchFamily="34" charset="0"/>
              </a:rPr>
              <a:t>“La hora del desayuno” Hanna Pauli (s. XIX Suecia)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http://1.bp.blogspot.com/_lo2hWejj7oI/TBlBYil_CaI/AAAAAAAACTg/VKtImdw9gL4/s1600/laurits+regner+tuxen_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5288" y="333375"/>
            <a:ext cx="4608512" cy="6319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8915" name="4 CuadroTexto"/>
          <p:cNvSpPr txBox="1">
            <a:spLocks noChangeArrowheads="1"/>
          </p:cNvSpPr>
          <p:nvPr/>
        </p:nvSpPr>
        <p:spPr bwMode="auto">
          <a:xfrm>
            <a:off x="5292725" y="3789363"/>
            <a:ext cx="3233738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“Sirviendo el café de la mañana”</a:t>
            </a:r>
          </a:p>
          <a:p>
            <a:pPr algn="ctr"/>
            <a:r>
              <a:rPr lang="es-ES_tradnl">
                <a:latin typeface="Calibri" pitchFamily="34" charset="0"/>
              </a:rPr>
              <a:t>(s. XIX Dinamarca)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http://1.bp.blogspot.com/_lo2hWejj7oI/TBj_j7jbCEI/AAAAAAAACRg/I4ZXu9QknCk/s1600/mesa+de+desayuno+larss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00113" y="692150"/>
            <a:ext cx="7526337" cy="5092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9939" name="4 CuadroTexto"/>
          <p:cNvSpPr txBox="1">
            <a:spLocks noChangeArrowheads="1"/>
          </p:cNvSpPr>
          <p:nvPr/>
        </p:nvSpPr>
        <p:spPr bwMode="auto">
          <a:xfrm>
            <a:off x="1908175" y="5949950"/>
            <a:ext cx="5019675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Calibri" pitchFamily="34" charset="0"/>
              </a:rPr>
              <a:t>“La mesa del desayuno” Carl Larsson (s. XIX Suecia) 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http://2.bp.blogspot.com/_lo2hWejj7oI/TBjnH4wkLYI/AAAAAAAACQg/sH59Ci4zrTY/s1600/beckwith++james+carroll+desayuno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398463"/>
            <a:ext cx="7180263" cy="547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63" name="4 CuadroTexto"/>
          <p:cNvSpPr txBox="1">
            <a:spLocks noChangeArrowheads="1"/>
          </p:cNvSpPr>
          <p:nvPr/>
        </p:nvSpPr>
        <p:spPr bwMode="auto">
          <a:xfrm>
            <a:off x="1547813" y="6021388"/>
            <a:ext cx="5919787" cy="369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>
                <a:latin typeface="Calibri" pitchFamily="34" charset="0"/>
              </a:rPr>
              <a:t>“Un desayuno modelo” Beckwith James Carroll (s. XIX EEUU)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4 CuadroTexto"/>
          <p:cNvSpPr txBox="1">
            <a:spLocks noChangeArrowheads="1"/>
          </p:cNvSpPr>
          <p:nvPr/>
        </p:nvSpPr>
        <p:spPr bwMode="auto">
          <a:xfrm>
            <a:off x="6227763" y="4652963"/>
            <a:ext cx="2436812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“Pastel de manzana”</a:t>
            </a:r>
          </a:p>
          <a:p>
            <a:pPr algn="ctr"/>
            <a:r>
              <a:rPr lang="es-ES_tradnl">
                <a:latin typeface="Calibri" pitchFamily="34" charset="0"/>
              </a:rPr>
              <a:t>Loren Entz (s. XIX EEUU)</a:t>
            </a:r>
          </a:p>
        </p:txBody>
      </p:sp>
      <p:pic>
        <p:nvPicPr>
          <p:cNvPr id="41987" name="Picture 5" descr="http://4.bp.blogspot.com/_lo2hWejj7oI/TTNEQ9Q_IOI/AAAAAAAADDY/w6DMqf3dFHs/s1600/apple-pie+loren+ent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60350"/>
            <a:ext cx="5419725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1988" name="3 CuadroTexto"/>
          <p:cNvSpPr txBox="1">
            <a:spLocks noChangeArrowheads="1"/>
          </p:cNvSpPr>
          <p:nvPr/>
        </p:nvSpPr>
        <p:spPr bwMode="auto">
          <a:xfrm>
            <a:off x="6227763" y="1628775"/>
            <a:ext cx="2619375" cy="1077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r>
              <a:rPr lang="es-ES_tradnl" sz="1600"/>
              <a:t>Para endulzar la mañana</a:t>
            </a:r>
          </a:p>
          <a:p>
            <a:pPr algn="just"/>
            <a:r>
              <a:rPr lang="es-ES_tradnl" sz="1600"/>
              <a:t>pastelitos de manzana</a:t>
            </a:r>
          </a:p>
          <a:p>
            <a:pPr algn="just"/>
            <a:r>
              <a:rPr lang="es-ES_tradnl" sz="1600"/>
              <a:t>los preparo solamente</a:t>
            </a:r>
          </a:p>
          <a:p>
            <a:pPr algn="just"/>
            <a:r>
              <a:rPr lang="es-ES_tradnl" sz="1600"/>
              <a:t>para la gente decente.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http://2.bp.blogspot.com/_lo2hWejj7oI/TEdcx0MZIQI/AAAAAAAACgc/a_uA-TVOuak/s1600/Dejeuner+phillips+fox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92500" y="260350"/>
            <a:ext cx="5327650" cy="6273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1" name="4 CuadroTexto"/>
          <p:cNvSpPr txBox="1">
            <a:spLocks noChangeArrowheads="1"/>
          </p:cNvSpPr>
          <p:nvPr/>
        </p:nvSpPr>
        <p:spPr bwMode="auto">
          <a:xfrm>
            <a:off x="539750" y="2924175"/>
            <a:ext cx="2786063" cy="64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“La comida”</a:t>
            </a:r>
          </a:p>
          <a:p>
            <a:pPr algn="ctr"/>
            <a:r>
              <a:rPr lang="es-ES_tradnl">
                <a:latin typeface="Calibri" pitchFamily="34" charset="0"/>
              </a:rPr>
              <a:t>Phillips Fox (s. XIX Australia)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3.bp.blogspot.com/_lo2hWejj7oI/TCe3nv0H8TI/AAAAAAAACVg/qpah4VHZ458/s1600/the_morning_paper_1913+paxton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87450" y="446088"/>
            <a:ext cx="6624638" cy="5124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4 CuadroTexto"/>
          <p:cNvSpPr txBox="1">
            <a:spLocks noChangeArrowheads="1"/>
          </p:cNvSpPr>
          <p:nvPr/>
        </p:nvSpPr>
        <p:spPr bwMode="auto">
          <a:xfrm>
            <a:off x="1258888" y="5876925"/>
            <a:ext cx="6681787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latin typeface="Calibri" pitchFamily="34" charset="0"/>
              </a:rPr>
              <a:t>“El periódico de la mañana” William Mac Gregor Paxton (s. XIX EEUU)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5" descr="http://3.bp.blogspot.com/_lo2hWejj7oI/TTNE1nmGZvI/AAAAAAAADD4/N2vfcEPmYUk/s1600/COCharlesSpencelayh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419475" y="188913"/>
            <a:ext cx="5292725" cy="641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59" name="4 CuadroTexto"/>
          <p:cNvSpPr txBox="1">
            <a:spLocks noChangeArrowheads="1"/>
          </p:cNvSpPr>
          <p:nvPr/>
        </p:nvSpPr>
        <p:spPr bwMode="auto">
          <a:xfrm>
            <a:off x="900113" y="2997200"/>
            <a:ext cx="2001837" cy="738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400"/>
              <a:t>“Ayudando a la madre”</a:t>
            </a:r>
          </a:p>
          <a:p>
            <a:pPr algn="ctr"/>
            <a:r>
              <a:rPr lang="es-ES_tradnl" sz="1400"/>
              <a:t>Charles Spencelayh</a:t>
            </a:r>
          </a:p>
          <a:p>
            <a:pPr algn="ctr"/>
            <a:r>
              <a:rPr lang="es-ES_tradnl" sz="1400"/>
              <a:t>(s. XX Inglaterra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0" descr="http://2.bp.blogspot.com/_lo2hWejj7oI/TTNEUg4hlWI/AAAAAAAADDc/pn9KHSC3FbY/s1600/36_67760%257E_george-dunlop-leslie_apple-dumplings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60350"/>
            <a:ext cx="8424862" cy="598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6083" name="2 CuadroTexto"/>
          <p:cNvSpPr txBox="1">
            <a:spLocks noChangeArrowheads="1"/>
          </p:cNvSpPr>
          <p:nvPr/>
        </p:nvSpPr>
        <p:spPr bwMode="auto">
          <a:xfrm>
            <a:off x="1979613" y="6308725"/>
            <a:ext cx="5068887" cy="30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1400"/>
              <a:t>“Pelando manzanas” George Dunlop Laslie (s. XIX Inglaterra)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http://1.bp.blogspot.com/_lo2hWejj7oI/TC92iecel0I/AAAAAAAACW8/EDP7qje0HrA/s1600/kittys-breakfast+emily+farm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08400" y="260350"/>
            <a:ext cx="4967288" cy="629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7107" name="4 CuadroTexto"/>
          <p:cNvSpPr txBox="1">
            <a:spLocks noChangeArrowheads="1"/>
          </p:cNvSpPr>
          <p:nvPr/>
        </p:nvSpPr>
        <p:spPr bwMode="auto">
          <a:xfrm>
            <a:off x="684213" y="3213100"/>
            <a:ext cx="2274887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“El desayuno de Kitty”</a:t>
            </a:r>
          </a:p>
          <a:p>
            <a:pPr algn="ctr"/>
            <a:r>
              <a:rPr lang="es-ES_tradnl">
                <a:latin typeface="Calibri" pitchFamily="34" charset="0"/>
              </a:rPr>
              <a:t>(s.XIX Inglaterra)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http://3.bp.blogspot.com/_lo2hWejj7oI/TTNEIXt95-I/AAAAAAAADDQ/bLzLcKylkhI/s1600/autumn_apples-large+larsson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60350"/>
            <a:ext cx="4840287" cy="6411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8131" name="4 CuadroTexto"/>
          <p:cNvSpPr txBox="1">
            <a:spLocks noChangeArrowheads="1"/>
          </p:cNvSpPr>
          <p:nvPr/>
        </p:nvSpPr>
        <p:spPr bwMode="auto">
          <a:xfrm>
            <a:off x="5508625" y="5013325"/>
            <a:ext cx="31797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s-ES_tradnl" sz="1400"/>
              <a:t>“Manzanas de otoño” Jeffey T. Larson</a:t>
            </a:r>
          </a:p>
          <a:p>
            <a:pPr algn="ctr"/>
            <a:r>
              <a:rPr lang="es-ES_tradnl" sz="1400"/>
              <a:t>(s. XXI EEUU)</a:t>
            </a:r>
          </a:p>
        </p:txBody>
      </p:sp>
      <p:sp>
        <p:nvSpPr>
          <p:cNvPr id="48132" name="5 CuadroTexto"/>
          <p:cNvSpPr txBox="1">
            <a:spLocks noChangeArrowheads="1"/>
          </p:cNvSpPr>
          <p:nvPr/>
        </p:nvSpPr>
        <p:spPr bwMode="auto">
          <a:xfrm>
            <a:off x="6227763" y="476250"/>
            <a:ext cx="1049337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 sz="2000">
                <a:latin typeface="Aharoni" pitchFamily="2" charset="-79"/>
                <a:cs typeface="Aharoni" pitchFamily="2" charset="-79"/>
              </a:rPr>
              <a:t>RECETA</a:t>
            </a:r>
          </a:p>
        </p:txBody>
      </p:sp>
      <p:sp>
        <p:nvSpPr>
          <p:cNvPr id="48133" name="6 CuadroTexto"/>
          <p:cNvSpPr txBox="1">
            <a:spLocks noChangeArrowheads="1"/>
          </p:cNvSpPr>
          <p:nvPr/>
        </p:nvSpPr>
        <p:spPr bwMode="auto">
          <a:xfrm>
            <a:off x="5508625" y="1268413"/>
            <a:ext cx="2816225" cy="2308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just"/>
            <a:r>
              <a:rPr lang="es-ES_tradnl" sz="1600"/>
              <a:t>1 Kilo de recuerdos infantiles</a:t>
            </a:r>
          </a:p>
          <a:p>
            <a:pPr algn="just"/>
            <a:r>
              <a:rPr lang="es-ES_tradnl" sz="1600"/>
              <a:t>2 Tazas de sonrisas</a:t>
            </a:r>
          </a:p>
          <a:p>
            <a:pPr algn="just"/>
            <a:r>
              <a:rPr lang="es-ES_tradnl" sz="1600"/>
              <a:t>2.5 Kilos de esperanzas</a:t>
            </a:r>
          </a:p>
          <a:p>
            <a:pPr algn="just"/>
            <a:r>
              <a:rPr lang="es-ES_tradnl" sz="1600"/>
              <a:t>100 g De ternura</a:t>
            </a:r>
          </a:p>
          <a:p>
            <a:pPr algn="just"/>
            <a:r>
              <a:rPr lang="es-ES_tradnl" sz="1600"/>
              <a:t>5 Latas de cariño</a:t>
            </a:r>
          </a:p>
          <a:p>
            <a:pPr algn="just"/>
            <a:r>
              <a:rPr lang="es-ES_tradnl" sz="1600"/>
              <a:t>40 Paquetes de alegría</a:t>
            </a:r>
          </a:p>
          <a:p>
            <a:pPr algn="just"/>
            <a:r>
              <a:rPr lang="es-ES_tradnl" sz="1600"/>
              <a:t>1 Pizca de locura</a:t>
            </a:r>
          </a:p>
          <a:p>
            <a:pPr algn="just"/>
            <a:r>
              <a:rPr lang="es-ES_tradnl" sz="1600"/>
              <a:t>8 Kilos de amor</a:t>
            </a:r>
          </a:p>
          <a:p>
            <a:pPr algn="just"/>
            <a:r>
              <a:rPr lang="es-ES_tradnl" sz="1600"/>
              <a:t>5 Kilos de paciencia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http://dl.glitter-graphics.net/pub/1833/1833641pap3m1hngt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76825" y="620713"/>
            <a:ext cx="4325938" cy="645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9155" name="4 CuadroTexto"/>
          <p:cNvSpPr txBox="1">
            <a:spLocks noChangeArrowheads="1"/>
          </p:cNvSpPr>
          <p:nvPr/>
        </p:nvSpPr>
        <p:spPr bwMode="auto">
          <a:xfrm>
            <a:off x="1619250" y="188913"/>
            <a:ext cx="2273300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2400">
                <a:latin typeface="Aharoni" pitchFamily="2" charset="-79"/>
                <a:cs typeface="Aharoni" pitchFamily="2" charset="-79"/>
              </a:rPr>
              <a:t>PREPARACIÓN</a:t>
            </a:r>
          </a:p>
        </p:txBody>
      </p:sp>
      <p:sp>
        <p:nvSpPr>
          <p:cNvPr id="49156" name="5 CuadroTexto"/>
          <p:cNvSpPr txBox="1">
            <a:spLocks noChangeArrowheads="1"/>
          </p:cNvSpPr>
          <p:nvPr/>
        </p:nvSpPr>
        <p:spPr bwMode="auto">
          <a:xfrm>
            <a:off x="250825" y="549275"/>
            <a:ext cx="5616575" cy="590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/>
              <a:t>Limpia los recuerdos, quitándoles las partes que estén echadas a perder o que no sirvan.</a:t>
            </a:r>
          </a:p>
          <a:p>
            <a:r>
              <a:rPr lang="es-ES_tradnl"/>
              <a:t>Agrégale una a una las sonrisas, hasta formar una pasta suave y dulce.</a:t>
            </a:r>
          </a:p>
          <a:p>
            <a:r>
              <a:rPr lang="es-ES_tradnl"/>
              <a:t>Ahora, añade las esperanzas y permite que repose,</a:t>
            </a:r>
          </a:p>
          <a:p>
            <a:r>
              <a:rPr lang="es-ES_tradnl"/>
              <a:t>hasta que doble su tamaño.</a:t>
            </a:r>
          </a:p>
          <a:p>
            <a:r>
              <a:rPr lang="es-ES_tradnl"/>
              <a:t>Lava con agua cada uno de los paquetes de alegría,</a:t>
            </a:r>
          </a:p>
          <a:p>
            <a:r>
              <a:rPr lang="es-ES_tradnl"/>
              <a:t>pártelos en pequeños pedacitos y mezcla con todo el</a:t>
            </a:r>
          </a:p>
          <a:p>
            <a:r>
              <a:rPr lang="es-ES_tradnl"/>
              <a:t>cariño que encuentres.</a:t>
            </a:r>
          </a:p>
          <a:p>
            <a:r>
              <a:rPr lang="es-ES_tradnl"/>
              <a:t>Aparte, incorpora la paciencia, la pizca de locura y</a:t>
            </a:r>
          </a:p>
          <a:p>
            <a:r>
              <a:rPr lang="es-ES_tradnl"/>
              <a:t>la ternura cernida.</a:t>
            </a:r>
          </a:p>
          <a:p>
            <a:r>
              <a:rPr lang="es-ES_tradnl"/>
              <a:t>Divide en porciones iguales todo el amor y cúbrelos</a:t>
            </a:r>
          </a:p>
          <a:p>
            <a:r>
              <a:rPr lang="es-ES_tradnl"/>
              <a:t>con la mezcla anterior.</a:t>
            </a:r>
          </a:p>
          <a:p>
            <a:r>
              <a:rPr lang="es-ES_tradnl"/>
              <a:t>Hornéalo durante toda tu vida en el horno de tu corazón.</a:t>
            </a:r>
          </a:p>
          <a:p>
            <a:r>
              <a:rPr lang="es-ES_tradnl"/>
              <a:t>Disfrútalo siempre con toda tu familia…..con el sabor de lo nuestro.</a:t>
            </a:r>
          </a:p>
          <a:p>
            <a:r>
              <a:rPr lang="es-ES_tradnl" b="1" u="sng"/>
              <a:t>Consejo:</a:t>
            </a:r>
            <a:r>
              <a:rPr lang="es-ES_tradnl" b="1"/>
              <a:t> </a:t>
            </a:r>
            <a:r>
              <a:rPr lang="es-ES_tradnl"/>
              <a:t>Puedes agregar a la mezcla anterior dos</a:t>
            </a:r>
          </a:p>
          <a:p>
            <a:r>
              <a:rPr lang="es-ES_tradnl"/>
              <a:t>cucharadas de comprensión y 300 g de comunicación para que ésta receta te dure para siempre.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4 CuadroTexto"/>
          <p:cNvSpPr txBox="1">
            <a:spLocks noChangeArrowheads="1"/>
          </p:cNvSpPr>
          <p:nvPr/>
        </p:nvSpPr>
        <p:spPr bwMode="auto">
          <a:xfrm>
            <a:off x="1619250" y="5949950"/>
            <a:ext cx="5638800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_tradnl">
                <a:latin typeface="Calibri" pitchFamily="34" charset="0"/>
              </a:rPr>
              <a:t>“Preparando la mesa” Michael Hancher (s. XIX Dinamarca)</a:t>
            </a:r>
          </a:p>
        </p:txBody>
      </p:sp>
      <p:pic>
        <p:nvPicPr>
          <p:cNvPr id="50179" name="Picture 5" descr="http://3.bp.blogspot.com/_lo2hWejj7oI/TEdGSfEYg2I/AAAAAAAACeE/UEsqvyQHiKY/s1600/preparing-the-table-by-michael-ancher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404813"/>
            <a:ext cx="7442200" cy="528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http://4.bp.blogspot.com/_lo2hWejj7oI/TTNENfLotsI/AAAAAAAADDU/3meFTraDpP8/s1600/small_fresh-bread+loren+entz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348038" y="260350"/>
            <a:ext cx="5545137" cy="6381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1203" name="4 CuadroTexto"/>
          <p:cNvSpPr txBox="1">
            <a:spLocks noChangeArrowheads="1"/>
          </p:cNvSpPr>
          <p:nvPr/>
        </p:nvSpPr>
        <p:spPr bwMode="auto">
          <a:xfrm>
            <a:off x="827088" y="3213100"/>
            <a:ext cx="2092325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/>
              <a:t>“</a:t>
            </a:r>
            <a:r>
              <a:rPr lang="es-ES_tradnl" sz="1400"/>
              <a:t>Pan fresco” Loren Entz</a:t>
            </a:r>
          </a:p>
          <a:p>
            <a:pPr algn="ctr"/>
            <a:r>
              <a:rPr lang="es-ES_tradnl" sz="1400"/>
              <a:t>(s. XXI EEUU)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http://4.bp.blogspot.com/_lo2hWejj7oI/TC-lMadFI5I/AAAAAAAACY8/N11C1LtCgDU/s1600/breakfast,+fra+dan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8313" y="260350"/>
            <a:ext cx="5121275" cy="6264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4035" name="4 CuadroTexto"/>
          <p:cNvSpPr txBox="1">
            <a:spLocks noChangeArrowheads="1"/>
          </p:cNvSpPr>
          <p:nvPr/>
        </p:nvSpPr>
        <p:spPr bwMode="auto">
          <a:xfrm>
            <a:off x="6156325" y="5589588"/>
            <a:ext cx="2184400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es-ES_tradnl">
                <a:latin typeface="Calibri" pitchFamily="34" charset="0"/>
              </a:rPr>
              <a:t>“Desayuno” Fra Dana</a:t>
            </a:r>
          </a:p>
          <a:p>
            <a:pPr algn="ctr"/>
            <a:r>
              <a:rPr lang="es-ES_tradnl">
                <a:latin typeface="Calibri" pitchFamily="34" charset="0"/>
              </a:rPr>
              <a:t>(s. XIX EEUU)</a:t>
            </a:r>
          </a:p>
        </p:txBody>
      </p:sp>
      <p:sp>
        <p:nvSpPr>
          <p:cNvPr id="44036" name="3 CuadroTexto"/>
          <p:cNvSpPr txBox="1">
            <a:spLocks noChangeArrowheads="1"/>
          </p:cNvSpPr>
          <p:nvPr/>
        </p:nvSpPr>
        <p:spPr bwMode="auto">
          <a:xfrm>
            <a:off x="6084888" y="981075"/>
            <a:ext cx="216058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9600">
                <a:latin typeface="AR BLANCA" pitchFamily="2" charset="0"/>
                <a:cs typeface="Aharoni" pitchFamily="2" charset="-79"/>
              </a:rPr>
              <a:t>FIN</a:t>
            </a:r>
          </a:p>
        </p:txBody>
      </p:sp>
      <p:sp>
        <p:nvSpPr>
          <p:cNvPr id="44037" name="4 CuadroTexto"/>
          <p:cNvSpPr txBox="1">
            <a:spLocks noChangeArrowheads="1"/>
          </p:cNvSpPr>
          <p:nvPr/>
        </p:nvSpPr>
        <p:spPr bwMode="auto">
          <a:xfrm>
            <a:off x="6084888" y="3429000"/>
            <a:ext cx="2814637" cy="830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_tradnl" sz="1600"/>
              <a:t>Presentación : M. Montalvo</a:t>
            </a:r>
          </a:p>
          <a:p>
            <a:r>
              <a:rPr lang="es-ES_tradnl" sz="1600"/>
              <a:t>Música: Un jour, un enfant</a:t>
            </a:r>
          </a:p>
          <a:p>
            <a:r>
              <a:rPr lang="es-ES_tradnl" sz="1600"/>
              <a:t>Frank Pourcel</a:t>
            </a:r>
          </a:p>
        </p:txBody>
      </p:sp>
    </p:spTree>
  </p:cSld>
  <p:clrMapOvr>
    <a:masterClrMapping/>
  </p:clrMapOvr>
  <p:transition spd="slow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440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40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40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4403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000"/>
                            </p:stCondLst>
                            <p:childTnLst>
                              <p:par>
                                <p:cTn id="1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4403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4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44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44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4403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4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44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44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4403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2000"/>
                            </p:stCondLst>
                            <p:childTnLst>
                              <p:par>
                                <p:cTn id="31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440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4000"/>
                            </p:stCondLst>
                            <p:childTnLst>
                              <p:par>
                                <p:cTn id="38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4403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5000"/>
                            </p:stCondLst>
                            <p:childTnLst>
                              <p:par>
                                <p:cTn id="45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4403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OCINA Y CULTURA">
  <a:themeElements>
    <a:clrScheme name="Fundición">
      <a:dk1>
        <a:sysClr val="windowText" lastClr="000000"/>
      </a:dk1>
      <a:lt1>
        <a:sysClr val="window" lastClr="FFFFFF"/>
      </a:lt1>
      <a:dk2>
        <a:srgbClr val="676A55"/>
      </a:dk2>
      <a:lt2>
        <a:srgbClr val="EAEBDE"/>
      </a:lt2>
      <a:accent1>
        <a:srgbClr val="72A376"/>
      </a:accent1>
      <a:accent2>
        <a:srgbClr val="B0CCB0"/>
      </a:accent2>
      <a:accent3>
        <a:srgbClr val="A8CDD7"/>
      </a:accent3>
      <a:accent4>
        <a:srgbClr val="C0BEAF"/>
      </a:accent4>
      <a:accent5>
        <a:srgbClr val="CEC597"/>
      </a:accent5>
      <a:accent6>
        <a:srgbClr val="E8B7B7"/>
      </a:accent6>
      <a:hlink>
        <a:srgbClr val="DB5353"/>
      </a:hlink>
      <a:folHlink>
        <a:srgbClr val="903638"/>
      </a:folHlink>
    </a:clrScheme>
    <a:fontScheme name="Fundición">
      <a:maj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Fundición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80000"/>
              </a:schemeClr>
            </a:gs>
            <a:gs pos="62000">
              <a:schemeClr val="phClr">
                <a:tint val="30000"/>
                <a:satMod val="180000"/>
              </a:schemeClr>
            </a:gs>
            <a:gs pos="100000">
              <a:schemeClr val="phClr">
                <a:tint val="22000"/>
                <a:satMod val="18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58000"/>
                <a:satMod val="150000"/>
              </a:schemeClr>
            </a:gs>
            <a:gs pos="72000">
              <a:schemeClr val="phClr">
                <a:tint val="90000"/>
                <a:satMod val="135000"/>
              </a:schemeClr>
            </a:gs>
            <a:gs pos="100000">
              <a:schemeClr val="phClr">
                <a:tint val="8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80000"/>
            </a:schemeClr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000000"/>
            </a:lightRig>
          </a:scene3d>
          <a:sp3d prstMaterial="matte">
            <a:bevelT w="63500" h="63500" prst="coolSlan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75000"/>
                <a:satMod val="400000"/>
              </a:schemeClr>
            </a:gs>
            <a:gs pos="20000">
              <a:schemeClr val="phClr">
                <a:tint val="80000"/>
                <a:satMod val="355000"/>
              </a:schemeClr>
            </a:gs>
            <a:gs pos="100000">
              <a:schemeClr val="phClr">
                <a:tint val="95000"/>
                <a:shade val="55000"/>
                <a:satMod val="355000"/>
              </a:schemeClr>
            </a:gs>
          </a:gsLst>
          <a:path path="circle">
            <a:fillToRect l="67500" t="35000" r="32500" b="65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0"/>
                <a:satMod val="120000"/>
              </a:schemeClr>
              <a:schemeClr val="phClr">
                <a:tint val="70000"/>
                <a:satMod val="250000"/>
              </a:schemeClr>
            </a:duotone>
          </a:blip>
          <a:tile tx="0" ty="0" sx="50000" sy="50000" flip="none" algn="t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COCINA Y CULTURA</Template>
  <TotalTime>0</TotalTime>
  <Words>905</Words>
  <Application>Microsoft Office PowerPoint</Application>
  <PresentationFormat>Presentación en pantalla (4:3)</PresentationFormat>
  <Paragraphs>148</Paragraphs>
  <Slides>43</Slides>
  <Notes>3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43</vt:i4>
      </vt:variant>
    </vt:vector>
  </HeadingPairs>
  <TitlesOfParts>
    <vt:vector size="45" baseType="lpstr">
      <vt:lpstr>COCINA Y CULTURA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1</cp:revision>
  <dcterms:created xsi:type="dcterms:W3CDTF">2013-12-21T09:39:14Z</dcterms:created>
  <dcterms:modified xsi:type="dcterms:W3CDTF">2013-12-21T09:40:06Z</dcterms:modified>
</cp:coreProperties>
</file>