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sldIdLst>
    <p:sldId id="286" r:id="rId3"/>
    <p:sldId id="256" r:id="rId4"/>
    <p:sldId id="285" r:id="rId5"/>
    <p:sldId id="259" r:id="rId6"/>
    <p:sldId id="372" r:id="rId7"/>
    <p:sldId id="373" r:id="rId8"/>
    <p:sldId id="374" r:id="rId9"/>
    <p:sldId id="375" r:id="rId10"/>
    <p:sldId id="376" r:id="rId11"/>
    <p:sldId id="377" r:id="rId12"/>
    <p:sldId id="378" r:id="rId13"/>
    <p:sldId id="379" r:id="rId14"/>
    <p:sldId id="380" r:id="rId15"/>
    <p:sldId id="381" r:id="rId16"/>
    <p:sldId id="382" r:id="rId17"/>
    <p:sldId id="383" r:id="rId18"/>
    <p:sldId id="384" r:id="rId19"/>
    <p:sldId id="385" r:id="rId20"/>
    <p:sldId id="386" r:id="rId21"/>
    <p:sldId id="387" r:id="rId22"/>
    <p:sldId id="388" r:id="rId23"/>
    <p:sldId id="389" r:id="rId24"/>
    <p:sldId id="390" r:id="rId25"/>
    <p:sldId id="391" r:id="rId26"/>
    <p:sldId id="288" r:id="rId27"/>
    <p:sldId id="392" r:id="rId28"/>
    <p:sldId id="393" r:id="rId29"/>
    <p:sldId id="394" r:id="rId30"/>
    <p:sldId id="395" r:id="rId31"/>
    <p:sldId id="396" r:id="rId32"/>
    <p:sldId id="397" r:id="rId33"/>
    <p:sldId id="398" r:id="rId34"/>
    <p:sldId id="399" r:id="rId35"/>
    <p:sldId id="400" r:id="rId36"/>
    <p:sldId id="401" r:id="rId37"/>
    <p:sldId id="402" r:id="rId38"/>
    <p:sldId id="403" r:id="rId39"/>
    <p:sldId id="404" r:id="rId40"/>
    <p:sldId id="405" r:id="rId41"/>
    <p:sldId id="406" r:id="rId42"/>
    <p:sldId id="407" r:id="rId43"/>
    <p:sldId id="408" r:id="rId44"/>
    <p:sldId id="409" r:id="rId45"/>
    <p:sldId id="410" r:id="rId46"/>
    <p:sldId id="411" r:id="rId47"/>
    <p:sldId id="412" r:id="rId48"/>
    <p:sldId id="370" r:id="rId49"/>
    <p:sldId id="287" r:id="rId50"/>
    <p:sldId id="414" r:id="rId5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4aqqLNnNdxS3dbpZxE6CA==" hashData="k3Hs8VjGKthSmlX/gAt+x2Z+ro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5AB"/>
    <a:srgbClr val="763B00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7801" autoAdjust="0"/>
    <p:restoredTop sz="94660"/>
  </p:normalViewPr>
  <p:slideViewPr>
    <p:cSldViewPr>
      <p:cViewPr>
        <p:scale>
          <a:sx n="33" d="100"/>
          <a:sy n="33" d="100"/>
        </p:scale>
        <p:origin x="-2046" y="-9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15D1511-9489-4D2E-834E-924855F07C91}" type="datetimeFigureOut">
              <a:rPr lang="es-ES"/>
              <a:pPr/>
              <a:t>06/07/2021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CD1C2E-7DFB-4042-82E2-4722B5B27B7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0740749"/>
      </p:ext>
    </p:extLst>
  </p:cSld>
  <p:clrMapOvr>
    <a:masterClrMapping/>
  </p:clrMapOvr>
  <p:transition spd="slow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46FA67-BD12-4DE9-83E0-A80F96BEA418}" type="datetimeFigureOut">
              <a:rPr lang="es-ES"/>
              <a:pPr/>
              <a:t>06/07/2021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E575E6-B375-4FAD-8525-B767BC7D053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795741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2B1A72C-F282-43A0-A148-4CFE12346EE6}" type="datetimeFigureOut">
              <a:rPr lang="es-ES"/>
              <a:pPr/>
              <a:t>06/07/2021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8899B1-D20B-4756-874B-514F3999FBD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84531697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CE55680-4F32-47E8-9F09-77F9222436FE}" type="datetimeFigureOut">
              <a:rPr lang="es-ES"/>
              <a:pPr/>
              <a:t>06/07/2021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B8C059-1BA8-4B98-AE66-A4E68E1618B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2923829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E54E402-DCD8-4A39-A4F9-21E8723ED0A9}" type="datetimeFigureOut">
              <a:rPr lang="es-ES"/>
              <a:pPr/>
              <a:t>06/07/2021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CA7F9B-430F-4510-B302-33C1B7C955A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6976026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0242E69-45FB-40DC-A663-458E95E7DC72}" type="datetimeFigureOut">
              <a:rPr lang="es-ES"/>
              <a:pPr/>
              <a:t>06/07/2021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31E23F-EDC5-40E6-94DB-C9B5E895BE8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7584411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6C3B0E2-85F4-4509-BAB8-BFD77EE06383}" type="datetimeFigureOut">
              <a:rPr lang="es-ES"/>
              <a:pPr/>
              <a:t>06/07/2021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3BEC07-97EE-44FF-B566-636F7007D21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447107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DFEC70-49AF-419B-A68C-E21703EB0EB2}" type="datetimeFigureOut">
              <a:rPr lang="es-ES"/>
              <a:pPr/>
              <a:t>06/07/2021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223604-AFB8-4391-A97B-A4EF03619AB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682591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304C0B7-8974-4033-8537-ECE773758D69}" type="datetimeFigureOut">
              <a:rPr lang="es-ES"/>
              <a:pPr/>
              <a:t>06/07/2021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320808-9892-47F6-B3CF-34D8F8F3BDB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9375068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1F0F681-83FD-4B49-ABB5-400E740ECAF2}" type="datetimeFigureOut">
              <a:rPr lang="es-ES"/>
              <a:pPr/>
              <a:t>06/07/2021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DD0645-222C-4735-8CF1-B69E2CAFE22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72495214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3142D95-0EC3-4117-9D05-EDCD59C756F2}" type="datetimeFigureOut">
              <a:rPr lang="es-ES"/>
              <a:pPr/>
              <a:t>06/07/2021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B21ABA-AF68-4743-A997-004A668835B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14285364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7927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634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82FF1E6-9BBF-4881-BE64-4E8665037F00}" type="datetimeFigureOut">
              <a:rPr lang="es-ES"/>
              <a:pPr/>
              <a:t>06/07/2021</a:t>
            </a:fld>
            <a:endParaRPr lang="es-ES"/>
          </a:p>
        </p:txBody>
      </p:sp>
      <p:sp>
        <p:nvSpPr>
          <p:cNvPr id="634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634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B6D7E97-715D-4CC8-A9E2-FE2E7116CF28}" type="slidenum">
              <a:rPr lang="es-ES"/>
              <a:pPr/>
              <a:t>‹Nº›</a:t>
            </a:fld>
            <a:endParaRPr lang="es-ES"/>
          </a:p>
        </p:txBody>
      </p:sp>
      <p:grpSp>
        <p:nvGrpSpPr>
          <p:cNvPr id="63495" name="Group 8"/>
          <p:cNvGrpSpPr>
            <a:grpSpLocks/>
          </p:cNvGrpSpPr>
          <p:nvPr/>
        </p:nvGrpSpPr>
        <p:grpSpPr bwMode="auto">
          <a:xfrm>
            <a:off x="0" y="6453188"/>
            <a:ext cx="9144000" cy="404812"/>
            <a:chOff x="68" y="4082"/>
            <a:chExt cx="5692" cy="238"/>
          </a:xfrm>
        </p:grpSpPr>
        <p:pic>
          <p:nvPicPr>
            <p:cNvPr id="63496" name="Picture 9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" y="4082"/>
              <a:ext cx="1905" cy="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3497" name="Picture 10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3" y="4082"/>
              <a:ext cx="1905" cy="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3498" name="Picture 11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5" y="4082"/>
              <a:ext cx="1905" cy="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3499" name="Group 12"/>
          <p:cNvGrpSpPr>
            <a:grpSpLocks/>
          </p:cNvGrpSpPr>
          <p:nvPr/>
        </p:nvGrpSpPr>
        <p:grpSpPr bwMode="auto">
          <a:xfrm>
            <a:off x="0" y="-26988"/>
            <a:ext cx="9144000" cy="404813"/>
            <a:chOff x="68" y="4082"/>
            <a:chExt cx="5692" cy="238"/>
          </a:xfrm>
        </p:grpSpPr>
        <p:pic>
          <p:nvPicPr>
            <p:cNvPr id="63500" name="Picture 13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" y="4082"/>
              <a:ext cx="1905" cy="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3501" name="Picture 14"/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3" y="4082"/>
              <a:ext cx="1905" cy="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3502" name="Picture 15"/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5" y="4082"/>
              <a:ext cx="1905" cy="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>
    <p:wipe dir="r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1.png"/><Relationship Id="rId10" Type="http://schemas.openxmlformats.org/officeDocument/2006/relationships/image" Target="../media/image6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 descr="Sonid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805488"/>
            <a:ext cx="2873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6" name="Picture 8" descr="TVSdetail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382588"/>
            <a:ext cx="3560763" cy="607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WordArt 7" descr="Imagen3"/>
          <p:cNvSpPr>
            <a:spLocks noChangeArrowheads="1" noChangeShapeType="1" noTextEdit="1"/>
          </p:cNvSpPr>
          <p:nvPr/>
        </p:nvSpPr>
        <p:spPr bwMode="auto">
          <a:xfrm>
            <a:off x="4427538" y="1196975"/>
            <a:ext cx="4103687" cy="34575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400" b="1" kern="10" dirty="0" smtClean="0">
                <a:blipFill dpi="0" rotWithShape="0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Niagara Solid"/>
              </a:rPr>
              <a:t>CIUDADES</a:t>
            </a:r>
            <a:endParaRPr lang="es-ES" sz="4400" b="1" kern="10" dirty="0">
              <a:blipFill dpi="0" rotWithShape="0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Niagara Solid"/>
            </a:endParaRPr>
          </a:p>
          <a:p>
            <a:pPr algn="ctr"/>
            <a:r>
              <a:rPr lang="es-ES" sz="4400" b="1" kern="10" dirty="0">
                <a:blipFill dpi="0" rotWithShape="0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Niagara Solid"/>
              </a:rPr>
              <a:t>MAYAS</a:t>
            </a:r>
          </a:p>
        </p:txBody>
      </p:sp>
    </p:spTree>
  </p:cSld>
  <p:clrMapOvr>
    <a:masterClrMapping/>
  </p:clrMapOvr>
  <p:transition spd="slow" advClick="0" advTm="6000">
    <p:wipe dir="r"/>
    <p:sndAc>
      <p:stSnd loop="1">
        <p:snd r:embed="rId2" name="Artista - Sazikalab.li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0" descr="Imagen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14300" cmpd="tri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4" name="Picture 10" descr="Imagen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235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5" name="Picture 11" descr="Imagen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333375"/>
            <a:ext cx="1463675" cy="194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6" name="Picture 12" descr="Imagen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2495550"/>
            <a:ext cx="1427163" cy="172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7" name="Picture 13" descr="Imagen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4437063"/>
            <a:ext cx="1439863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8" name="Picture 14" descr="logoMexic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006600"/>
            <a:ext cx="2376488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9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2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2000"/>
                                        <p:tgtEl>
                                          <p:spTgt spid="31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1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9" descr="Imagen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31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5"/>
          <p:cNvSpPr>
            <a:spLocks noChangeArrowheads="1"/>
          </p:cNvSpPr>
          <p:nvPr/>
        </p:nvSpPr>
        <p:spPr bwMode="auto">
          <a:xfrm>
            <a:off x="468313" y="798513"/>
            <a:ext cx="8315325" cy="558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just"/>
            <a:r>
              <a:rPr lang="es-ES" b="1">
                <a:solidFill>
                  <a:schemeClr val="bg1"/>
                </a:solidFill>
              </a:rPr>
              <a:t>Hola, quieres ver las impresionantes ciudades de la civilización maya? </a:t>
            </a:r>
          </a:p>
          <a:p>
            <a:pPr algn="just"/>
            <a:endParaRPr lang="es-ES" b="1">
              <a:solidFill>
                <a:schemeClr val="bg1"/>
              </a:solidFill>
            </a:endParaRPr>
          </a:p>
          <a:p>
            <a:pPr algn="just"/>
            <a:r>
              <a:rPr lang="es-ES" b="1">
                <a:solidFill>
                  <a:schemeClr val="bg1"/>
                </a:solidFill>
              </a:rPr>
              <a:t>Su descubrimiento provoca una fuerte sacudida en nuestra visión eurocentrista de la Historia, que pone en cuestión la presunta superioridad de la herencia clásica greco-latina. </a:t>
            </a:r>
          </a:p>
          <a:p>
            <a:pPr algn="just"/>
            <a:endParaRPr lang="es-ES" b="1">
              <a:solidFill>
                <a:schemeClr val="bg1"/>
              </a:solidFill>
            </a:endParaRPr>
          </a:p>
          <a:p>
            <a:pPr algn="just"/>
            <a:endParaRPr lang="es-ES" b="1">
              <a:solidFill>
                <a:schemeClr val="bg1"/>
              </a:solidFill>
            </a:endParaRPr>
          </a:p>
          <a:p>
            <a:pPr algn="just"/>
            <a:endParaRPr lang="es-ES" b="1">
              <a:solidFill>
                <a:schemeClr val="bg1"/>
              </a:solidFill>
            </a:endParaRPr>
          </a:p>
          <a:p>
            <a:pPr algn="just"/>
            <a:r>
              <a:rPr lang="es-ES" b="1">
                <a:solidFill>
                  <a:schemeClr val="bg1"/>
                </a:solidFill>
              </a:rPr>
              <a:t>Por caminos paralelos e independientes, los pueblos indígenas del continente americano conformaron desde la antigüedad culturas muy complejas, avanzadas y distintas entre sí. </a:t>
            </a:r>
          </a:p>
          <a:p>
            <a:pPr algn="just"/>
            <a:endParaRPr lang="es-ES" b="1">
              <a:solidFill>
                <a:schemeClr val="bg1"/>
              </a:solidFill>
            </a:endParaRPr>
          </a:p>
          <a:p>
            <a:pPr algn="just"/>
            <a:r>
              <a:rPr lang="es-ES" b="1">
                <a:solidFill>
                  <a:schemeClr val="bg1"/>
                </a:solidFill>
              </a:rPr>
              <a:t>Entre estos pueblos, fueron los mayas de Mesoamérica los que llegaron más lejos en el desarrollo de formas organizativas que permitieron el florecimiento de una sofisticada civilización, llevando a puntos culminantes aspectos como el urbanismo, la arquitectura, las artes plásticas, las matemáticas, la astronomía, la escritura y la ingeniería agrícola, para luego desvanecerse en poco tiempo por causas aún no bien explicadas.  </a:t>
            </a:r>
          </a:p>
          <a:p>
            <a:pPr algn="just"/>
            <a:endParaRPr lang="es-MX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6" name="Picture 4" descr="mayas-b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120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184" y="585"/>
            <a:chExt cx="5393" cy="3116"/>
          </a:xfrm>
        </p:grpSpPr>
        <p:pic>
          <p:nvPicPr>
            <p:cNvPr id="7172" name="Picture 4" descr="Imagen2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4" y="585"/>
              <a:ext cx="5393" cy="3116"/>
            </a:xfrm>
            <a:prstGeom prst="rect">
              <a:avLst/>
            </a:prstGeom>
            <a:noFill/>
            <a:ln w="12700">
              <a:solidFill>
                <a:srgbClr val="8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173" name="Rectangle 2"/>
            <p:cNvSpPr>
              <a:spLocks noChangeArrowheads="1"/>
            </p:cNvSpPr>
            <p:nvPr/>
          </p:nvSpPr>
          <p:spPr bwMode="auto">
            <a:xfrm>
              <a:off x="4094" y="3552"/>
              <a:ext cx="1369" cy="1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s-ES" sz="1000" b="1">
                  <a:solidFill>
                    <a:srgbClr val="FFD5AB"/>
                  </a:solidFill>
                </a:rPr>
                <a:t>Photo </a:t>
              </a:r>
              <a:r>
                <a:rPr lang="es-MX" sz="1000" b="1">
                  <a:solidFill>
                    <a:srgbClr val="FFD5AB"/>
                  </a:solidFill>
                </a:rPr>
                <a:t>© </a:t>
              </a:r>
              <a:r>
                <a:rPr lang="es-ES" sz="1000" b="1">
                  <a:solidFill>
                    <a:srgbClr val="FFD5AB"/>
                  </a:solidFill>
                </a:rPr>
                <a:t>2002 by Sven Gronemeyer </a:t>
              </a:r>
            </a:p>
          </p:txBody>
        </p:sp>
      </p:grpSp>
      <p:sp>
        <p:nvSpPr>
          <p:cNvPr id="18434" name="Text Box 3"/>
          <p:cNvSpPr txBox="1">
            <a:spLocks noChangeArrowheads="1"/>
          </p:cNvSpPr>
          <p:nvPr/>
        </p:nvSpPr>
        <p:spPr bwMode="auto">
          <a:xfrm>
            <a:off x="1216025" y="1038225"/>
            <a:ext cx="29733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763B00"/>
                </a:solidFill>
                <a:latin typeface="Magneto" pitchFamily="82" charset="0"/>
              </a:rPr>
              <a:t>Balamkú, Campeche</a:t>
            </a:r>
            <a:endParaRPr lang="es-ES" sz="2000">
              <a:solidFill>
                <a:srgbClr val="763B00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Imagen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5" name="Text Box 4"/>
          <p:cNvSpPr txBox="1">
            <a:spLocks noChangeArrowheads="1"/>
          </p:cNvSpPr>
          <p:nvPr/>
        </p:nvSpPr>
        <p:spPr bwMode="auto">
          <a:xfrm>
            <a:off x="1171575" y="966788"/>
            <a:ext cx="2614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763B00"/>
                </a:solidFill>
                <a:latin typeface="Magneto" pitchFamily="82" charset="0"/>
              </a:rPr>
              <a:t>Becan, Campeche</a:t>
            </a:r>
            <a:endParaRPr lang="es-ES" sz="2000">
              <a:solidFill>
                <a:srgbClr val="763B00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agen5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823913" y="828675"/>
            <a:ext cx="28892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Bonampak, Chiapas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Imagen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947" name="Text Box 3"/>
          <p:cNvSpPr txBox="1">
            <a:spLocks noChangeArrowheads="1"/>
          </p:cNvSpPr>
          <p:nvPr/>
        </p:nvSpPr>
        <p:spPr bwMode="auto">
          <a:xfrm>
            <a:off x="5572125" y="765175"/>
            <a:ext cx="30527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Calakmul, Campeche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2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2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5" name="Picture 3" descr="Imagen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4994" name="Text Box 2"/>
          <p:cNvSpPr txBox="1">
            <a:spLocks noChangeArrowheads="1"/>
          </p:cNvSpPr>
          <p:nvPr/>
        </p:nvSpPr>
        <p:spPr bwMode="auto">
          <a:xfrm>
            <a:off x="763588" y="811213"/>
            <a:ext cx="30527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763B00"/>
                </a:solidFill>
                <a:latin typeface="Magneto" pitchFamily="82" charset="0"/>
              </a:rPr>
              <a:t>Calakmul, Campeche</a:t>
            </a:r>
            <a:endParaRPr lang="es-ES" sz="2000">
              <a:solidFill>
                <a:srgbClr val="763B00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4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4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Imagen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875" name="Text Box 3"/>
          <p:cNvSpPr txBox="1">
            <a:spLocks noChangeArrowheads="1"/>
          </p:cNvSpPr>
          <p:nvPr/>
        </p:nvSpPr>
        <p:spPr bwMode="auto">
          <a:xfrm>
            <a:off x="792163" y="668338"/>
            <a:ext cx="38131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Chacchoben, Quintana Roo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9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9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79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0" y="0"/>
            <a:ext cx="9539288" cy="6858000"/>
            <a:chOff x="295" y="432"/>
            <a:chExt cx="5285" cy="3452"/>
          </a:xfrm>
        </p:grpSpPr>
        <p:pic>
          <p:nvPicPr>
            <p:cNvPr id="13316" name="Picture 5" descr="Imagen1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432"/>
              <a:ext cx="5197" cy="34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17" name="2 Rectángulo"/>
            <p:cNvSpPr>
              <a:spLocks noChangeArrowheads="1"/>
            </p:cNvSpPr>
            <p:nvPr/>
          </p:nvSpPr>
          <p:spPr bwMode="auto">
            <a:xfrm>
              <a:off x="4105" y="3702"/>
              <a:ext cx="1475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s-ES" sz="1200" b="1">
                  <a:solidFill>
                    <a:srgbClr val="FFD5AB"/>
                  </a:solidFill>
                </a:rPr>
                <a:t>Photo </a:t>
              </a:r>
              <a:r>
                <a:rPr lang="es-MX" sz="1200" b="1">
                  <a:solidFill>
                    <a:srgbClr val="FFD5AB"/>
                  </a:solidFill>
                </a:rPr>
                <a:t>© </a:t>
              </a:r>
              <a:r>
                <a:rPr lang="es-ES" sz="1200" b="1">
                  <a:solidFill>
                    <a:srgbClr val="FFD5AB"/>
                  </a:solidFill>
                </a:rPr>
                <a:t>2009 </a:t>
              </a:r>
              <a:r>
                <a:rPr lang="es-MX" sz="1200" b="1">
                  <a:solidFill>
                    <a:srgbClr val="FFD5AB"/>
                  </a:solidFill>
                </a:rPr>
                <a:t>por roger4336</a:t>
              </a:r>
            </a:p>
          </p:txBody>
        </p:sp>
      </p:grpSp>
      <p:sp>
        <p:nvSpPr>
          <p:cNvPr id="83972" name="Text Box 4"/>
          <p:cNvSpPr txBox="1">
            <a:spLocks noChangeArrowheads="1"/>
          </p:cNvSpPr>
          <p:nvPr/>
        </p:nvSpPr>
        <p:spPr bwMode="auto">
          <a:xfrm>
            <a:off x="5940425" y="836613"/>
            <a:ext cx="21240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400">
                <a:solidFill>
                  <a:srgbClr val="FFD5AB"/>
                </a:solidFill>
                <a:latin typeface="Magneto" pitchFamily="82" charset="0"/>
              </a:rPr>
              <a:t>Chacchoben</a:t>
            </a:r>
            <a:endParaRPr lang="es-ES" sz="24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83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2" name="Picture 4" descr="Imagen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4935" name="4 Rectángulo"/>
          <p:cNvSpPr>
            <a:spLocks noChangeArrowheads="1"/>
          </p:cNvSpPr>
          <p:nvPr/>
        </p:nvSpPr>
        <p:spPr bwMode="auto">
          <a:xfrm>
            <a:off x="6227763" y="5632450"/>
            <a:ext cx="20891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1200" b="1">
                <a:solidFill>
                  <a:srgbClr val="FFD5AB"/>
                </a:solidFill>
              </a:rPr>
              <a:t>Photo </a:t>
            </a:r>
            <a:r>
              <a:rPr lang="es-MX" sz="1200" b="1">
                <a:solidFill>
                  <a:srgbClr val="FFD5AB"/>
                </a:solidFill>
              </a:rPr>
              <a:t>© </a:t>
            </a:r>
            <a:r>
              <a:rPr lang="es-ES" sz="1200" b="1">
                <a:solidFill>
                  <a:srgbClr val="FFD5AB"/>
                </a:solidFill>
              </a:rPr>
              <a:t>2009 </a:t>
            </a:r>
            <a:r>
              <a:rPr lang="es-MX" sz="1200" b="1">
                <a:solidFill>
                  <a:srgbClr val="FFD5AB"/>
                </a:solidFill>
              </a:rPr>
              <a:t>por Balta30 </a:t>
            </a:r>
          </a:p>
        </p:txBody>
      </p:sp>
      <p:sp>
        <p:nvSpPr>
          <p:cNvPr id="124936" name="Text Box 8"/>
          <p:cNvSpPr txBox="1">
            <a:spLocks noChangeArrowheads="1"/>
          </p:cNvSpPr>
          <p:nvPr/>
        </p:nvSpPr>
        <p:spPr bwMode="auto">
          <a:xfrm>
            <a:off x="539750" y="1196975"/>
            <a:ext cx="31003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Chacmultun, Yucatàn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  <p:sp>
        <p:nvSpPr>
          <p:cNvPr id="124934" name="3 Rectángulo"/>
          <p:cNvSpPr>
            <a:spLocks noChangeArrowheads="1"/>
          </p:cNvSpPr>
          <p:nvPr/>
        </p:nvSpPr>
        <p:spPr bwMode="auto">
          <a:xfrm>
            <a:off x="611188" y="5300663"/>
            <a:ext cx="27654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MX">
                <a:solidFill>
                  <a:srgbClr val="FFD5AB"/>
                </a:solidFill>
                <a:latin typeface="Calibri" pitchFamily="34" charset="0"/>
              </a:rPr>
              <a:t>"Montículos de piedra roja"</a:t>
            </a: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4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49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49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4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49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49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24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4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5" grpId="0"/>
      <p:bldP spid="124936" grpId="0"/>
      <p:bldP spid="1249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171" y="346"/>
            <a:chExt cx="5431" cy="3617"/>
          </a:xfrm>
        </p:grpSpPr>
        <p:pic>
          <p:nvPicPr>
            <p:cNvPr id="15364" name="Picture 3" descr="Imagen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1" y="346"/>
              <a:ext cx="5431" cy="3617"/>
            </a:xfrm>
            <a:prstGeom prst="rect">
              <a:avLst/>
            </a:prstGeom>
            <a:noFill/>
            <a:ln w="12700">
              <a:solidFill>
                <a:srgbClr val="8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365" name="3 Rectángulo"/>
            <p:cNvSpPr>
              <a:spLocks noChangeArrowheads="1"/>
            </p:cNvSpPr>
            <p:nvPr/>
          </p:nvSpPr>
          <p:spPr bwMode="auto">
            <a:xfrm>
              <a:off x="4106" y="3702"/>
              <a:ext cx="1496" cy="1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s-ES" sz="1200" b="1">
                  <a:solidFill>
                    <a:srgbClr val="FFD5AB"/>
                  </a:solidFill>
                </a:rPr>
                <a:t>Photo </a:t>
              </a:r>
              <a:r>
                <a:rPr lang="es-MX" sz="1200" b="1">
                  <a:solidFill>
                    <a:srgbClr val="FFD5AB"/>
                  </a:solidFill>
                </a:rPr>
                <a:t>© </a:t>
              </a:r>
              <a:r>
                <a:rPr lang="es-ES" sz="1200" b="1">
                  <a:solidFill>
                    <a:srgbClr val="FFD5AB"/>
                  </a:solidFill>
                </a:rPr>
                <a:t>2007 </a:t>
              </a:r>
              <a:r>
                <a:rPr lang="es-MX" sz="1200" b="1">
                  <a:solidFill>
                    <a:srgbClr val="FFD5AB"/>
                  </a:solidFill>
                </a:rPr>
                <a:t>por fritz_da_kat </a:t>
              </a:r>
            </a:p>
          </p:txBody>
        </p:sp>
      </p:grpSp>
      <p:sp>
        <p:nvSpPr>
          <p:cNvPr id="80902" name="Text Box 6"/>
          <p:cNvSpPr txBox="1">
            <a:spLocks noChangeArrowheads="1"/>
          </p:cNvSpPr>
          <p:nvPr/>
        </p:nvSpPr>
        <p:spPr bwMode="auto">
          <a:xfrm>
            <a:off x="792163" y="668338"/>
            <a:ext cx="301148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Chicanna, Campeche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0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522" y="392"/>
            <a:chExt cx="4716" cy="3537"/>
          </a:xfrm>
        </p:grpSpPr>
        <p:pic>
          <p:nvPicPr>
            <p:cNvPr id="16388" name="Picture 5" descr="Imagen6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" y="392"/>
              <a:ext cx="4716" cy="3537"/>
            </a:xfrm>
            <a:prstGeom prst="rect">
              <a:avLst/>
            </a:prstGeom>
            <a:noFill/>
            <a:ln w="12700">
              <a:solidFill>
                <a:srgbClr val="8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389" name="Text Box 4"/>
            <p:cNvSpPr txBox="1">
              <a:spLocks noChangeArrowheads="1"/>
            </p:cNvSpPr>
            <p:nvPr/>
          </p:nvSpPr>
          <p:spPr bwMode="auto">
            <a:xfrm>
              <a:off x="3687" y="3702"/>
              <a:ext cx="1217" cy="1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s-MX" sz="1200">
                  <a:solidFill>
                    <a:srgbClr val="FFD5AB"/>
                  </a:solidFill>
                </a:rPr>
                <a:t>Photo © 2003 JP_Zimmermann</a:t>
              </a:r>
              <a:r>
                <a:rPr lang="es-ES" sz="1200">
                  <a:solidFill>
                    <a:schemeClr val="bg1"/>
                  </a:solidFill>
                </a:rPr>
                <a:t> </a:t>
              </a:r>
            </a:p>
          </p:txBody>
        </p:sp>
      </p:grpSp>
      <p:sp>
        <p:nvSpPr>
          <p:cNvPr id="71687" name="Text Box 7"/>
          <p:cNvSpPr txBox="1">
            <a:spLocks noChangeArrowheads="1"/>
          </p:cNvSpPr>
          <p:nvPr/>
        </p:nvSpPr>
        <p:spPr bwMode="auto">
          <a:xfrm>
            <a:off x="971550" y="692150"/>
            <a:ext cx="32972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Chichen Itza, Yucatán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0" y="0"/>
            <a:ext cx="9082088" cy="6858000"/>
            <a:chOff x="457" y="344"/>
            <a:chExt cx="4846" cy="3633"/>
          </a:xfrm>
        </p:grpSpPr>
        <p:pic>
          <p:nvPicPr>
            <p:cNvPr id="17412" name="Picture 5" descr="Imagen6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" y="344"/>
              <a:ext cx="4846" cy="3633"/>
            </a:xfrm>
            <a:prstGeom prst="rect">
              <a:avLst/>
            </a:prstGeom>
            <a:noFill/>
            <a:ln w="12700">
              <a:solidFill>
                <a:srgbClr val="8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413" name="Text Box 4"/>
            <p:cNvSpPr txBox="1">
              <a:spLocks noChangeArrowheads="1"/>
            </p:cNvSpPr>
            <p:nvPr/>
          </p:nvSpPr>
          <p:spPr bwMode="auto">
            <a:xfrm>
              <a:off x="3787" y="3801"/>
              <a:ext cx="1314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s-MX" sz="1200" b="1">
                  <a:solidFill>
                    <a:srgbClr val="FFD5AB"/>
                  </a:solidFill>
                </a:rPr>
                <a:t>Photo © </a:t>
              </a:r>
              <a:r>
                <a:rPr lang="es-MX" sz="1200">
                  <a:solidFill>
                    <a:srgbClr val="FFD5AB"/>
                  </a:solidFill>
                </a:rPr>
                <a:t>2003</a:t>
              </a:r>
              <a:r>
                <a:rPr lang="es-MX" sz="1200" b="1">
                  <a:solidFill>
                    <a:srgbClr val="FFD5AB"/>
                  </a:solidFill>
                </a:rPr>
                <a:t> JP_Zimmermann</a:t>
              </a:r>
              <a:r>
                <a:rPr lang="es-ES" sz="1200" b="1">
                  <a:solidFill>
                    <a:schemeClr val="bg1"/>
                  </a:solidFill>
                </a:rPr>
                <a:t> </a:t>
              </a:r>
            </a:p>
          </p:txBody>
        </p:sp>
      </p:grpSp>
      <p:sp>
        <p:nvSpPr>
          <p:cNvPr id="72711" name="Text Box 7"/>
          <p:cNvSpPr txBox="1">
            <a:spLocks noChangeArrowheads="1"/>
          </p:cNvSpPr>
          <p:nvPr/>
        </p:nvSpPr>
        <p:spPr bwMode="auto">
          <a:xfrm>
            <a:off x="785813" y="642938"/>
            <a:ext cx="32972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Chichen Itza, Yucatán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72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Imagen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250" y="0"/>
            <a:ext cx="5365750" cy="6858000"/>
          </a:xfrm>
          <a:prstGeom prst="rect">
            <a:avLst/>
          </a:prstGeom>
          <a:noFill/>
          <a:ln w="12700">
            <a:solidFill>
              <a:srgbClr val="99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0355" name="Text Box 3"/>
          <p:cNvSpPr txBox="1">
            <a:spLocks noChangeArrowheads="1"/>
          </p:cNvSpPr>
          <p:nvPr/>
        </p:nvSpPr>
        <p:spPr bwMode="auto">
          <a:xfrm>
            <a:off x="387350" y="660400"/>
            <a:ext cx="28987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763B00"/>
                </a:solidFill>
                <a:latin typeface="Magneto" pitchFamily="82" charset="0"/>
              </a:rPr>
              <a:t>Chinkultik, Chiapas</a:t>
            </a:r>
            <a:endParaRPr lang="es-ES" sz="2000">
              <a:solidFill>
                <a:srgbClr val="763B00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0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0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2" name="Picture 4" descr="337DSCF0008chinkultic cerca del ceno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8851" name="Text Box 3"/>
          <p:cNvSpPr txBox="1">
            <a:spLocks noChangeArrowheads="1"/>
          </p:cNvSpPr>
          <p:nvPr/>
        </p:nvSpPr>
        <p:spPr bwMode="auto">
          <a:xfrm>
            <a:off x="971550" y="836613"/>
            <a:ext cx="29781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763B00"/>
                </a:solidFill>
                <a:latin typeface="Magneto" pitchFamily="82" charset="0"/>
              </a:rPr>
              <a:t>Chinkultic, Chiapas </a:t>
            </a:r>
            <a:endParaRPr lang="es-ES" sz="2000">
              <a:solidFill>
                <a:srgbClr val="763B00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8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8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476" y="426"/>
            <a:chExt cx="4837" cy="3468"/>
          </a:xfrm>
        </p:grpSpPr>
        <p:pic>
          <p:nvPicPr>
            <p:cNvPr id="20484" name="Picture 4" descr="Imagen2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6" y="426"/>
              <a:ext cx="4837" cy="3468"/>
            </a:xfrm>
            <a:prstGeom prst="rect">
              <a:avLst/>
            </a:prstGeom>
            <a:noFill/>
            <a:ln w="12700">
              <a:solidFill>
                <a:srgbClr val="8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485" name="4 Rectángulo"/>
            <p:cNvSpPr>
              <a:spLocks noChangeArrowheads="1"/>
            </p:cNvSpPr>
            <p:nvPr/>
          </p:nvSpPr>
          <p:spPr bwMode="auto">
            <a:xfrm>
              <a:off x="3833" y="3566"/>
              <a:ext cx="1310" cy="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s-ES" sz="1200" b="1">
                  <a:solidFill>
                    <a:srgbClr val="FFD5AB"/>
                  </a:solidFill>
                </a:rPr>
                <a:t>Photo </a:t>
              </a:r>
              <a:r>
                <a:rPr lang="es-MX" sz="1200" b="1">
                  <a:solidFill>
                    <a:srgbClr val="FFD5AB"/>
                  </a:solidFill>
                </a:rPr>
                <a:t>© </a:t>
              </a:r>
              <a:r>
                <a:rPr lang="es-ES" sz="1200" b="1">
                  <a:solidFill>
                    <a:srgbClr val="FFD5AB"/>
                  </a:solidFill>
                </a:rPr>
                <a:t>2009 </a:t>
              </a:r>
              <a:r>
                <a:rPr lang="es-MX" sz="1200" b="1">
                  <a:solidFill>
                    <a:srgbClr val="FFD5AB"/>
                  </a:solidFill>
                </a:rPr>
                <a:t>por Balta30</a:t>
              </a:r>
            </a:p>
          </p:txBody>
        </p:sp>
      </p:grpSp>
      <p:sp>
        <p:nvSpPr>
          <p:cNvPr id="125959" name="Text Box 7"/>
          <p:cNvSpPr txBox="1">
            <a:spLocks noChangeArrowheads="1"/>
          </p:cNvSpPr>
          <p:nvPr/>
        </p:nvSpPr>
        <p:spPr bwMode="auto">
          <a:xfrm>
            <a:off x="971550" y="836613"/>
            <a:ext cx="37020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Chunhuhub, Quintana Roo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59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59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5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5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318" y="391"/>
            <a:chExt cx="5193" cy="3538"/>
          </a:xfrm>
        </p:grpSpPr>
        <p:pic>
          <p:nvPicPr>
            <p:cNvPr id="21508" name="Picture 2" descr="Imagen3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8" y="391"/>
              <a:ext cx="5193" cy="3538"/>
            </a:xfrm>
            <a:prstGeom prst="rect">
              <a:avLst/>
            </a:prstGeom>
            <a:noFill/>
            <a:ln w="12700">
              <a:solidFill>
                <a:srgbClr val="8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509" name="Rectangle 3"/>
            <p:cNvSpPr>
              <a:spLocks noChangeArrowheads="1"/>
            </p:cNvSpPr>
            <p:nvPr/>
          </p:nvSpPr>
          <p:spPr bwMode="auto">
            <a:xfrm>
              <a:off x="4332" y="3762"/>
              <a:ext cx="1009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s-MX" sz="1000">
                  <a:solidFill>
                    <a:srgbClr val="FFD5AB"/>
                  </a:solidFill>
                </a:rPr>
                <a:t>Photo © </a:t>
              </a:r>
              <a:r>
                <a:rPr lang="es-ES" sz="1000">
                  <a:solidFill>
                    <a:srgbClr val="FFD5AB"/>
                  </a:solidFill>
                </a:rPr>
                <a:t>2002 </a:t>
              </a:r>
              <a:r>
                <a:rPr lang="es-ES" sz="1000" i="1">
                  <a:solidFill>
                    <a:srgbClr val="FFD5AB"/>
                  </a:solidFill>
                </a:rPr>
                <a:t>Alaskan Dude</a:t>
              </a:r>
            </a:p>
          </p:txBody>
        </p:sp>
      </p:grpSp>
      <p:sp>
        <p:nvSpPr>
          <p:cNvPr id="86020" name="Text Box 4"/>
          <p:cNvSpPr txBox="1">
            <a:spLocks noChangeArrowheads="1"/>
          </p:cNvSpPr>
          <p:nvPr/>
        </p:nvSpPr>
        <p:spPr bwMode="auto">
          <a:xfrm>
            <a:off x="5691188" y="668338"/>
            <a:ext cx="28416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Cobá, Quintana Roo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86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Imagen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645275" y="668338"/>
            <a:ext cx="962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400">
                <a:solidFill>
                  <a:srgbClr val="FFD5AB"/>
                </a:solidFill>
                <a:latin typeface="Magneto" pitchFamily="82" charset="0"/>
              </a:rPr>
              <a:t>Cobá</a:t>
            </a:r>
            <a:endParaRPr lang="es-ES" sz="24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88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167" y="524"/>
            <a:chExt cx="5427" cy="3273"/>
          </a:xfrm>
        </p:grpSpPr>
        <p:pic>
          <p:nvPicPr>
            <p:cNvPr id="23556" name="Picture 2" descr="Imagen5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7" y="524"/>
              <a:ext cx="5427" cy="3273"/>
            </a:xfrm>
            <a:prstGeom prst="rect">
              <a:avLst/>
            </a:prstGeom>
            <a:noFill/>
            <a:ln w="12700">
              <a:solidFill>
                <a:srgbClr val="9933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557" name="Rectangle 5"/>
            <p:cNvSpPr>
              <a:spLocks noChangeArrowheads="1"/>
            </p:cNvSpPr>
            <p:nvPr/>
          </p:nvSpPr>
          <p:spPr bwMode="auto">
            <a:xfrm>
              <a:off x="4094" y="3584"/>
              <a:ext cx="1378" cy="1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s-ES" sz="1000" b="1">
                  <a:solidFill>
                    <a:srgbClr val="FFD5AB"/>
                  </a:solidFill>
                </a:rPr>
                <a:t>Photo </a:t>
              </a:r>
              <a:r>
                <a:rPr lang="es-MX" sz="1000" b="1">
                  <a:solidFill>
                    <a:srgbClr val="FFD5AB"/>
                  </a:solidFill>
                </a:rPr>
                <a:t>© </a:t>
              </a:r>
              <a:r>
                <a:rPr lang="es-ES" sz="1000" b="1">
                  <a:solidFill>
                    <a:srgbClr val="FFD5AB"/>
                  </a:solidFill>
                </a:rPr>
                <a:t>2002 by Sven Gronemeyer </a:t>
              </a:r>
            </a:p>
          </p:txBody>
        </p:sp>
      </p:grpSp>
      <p:sp>
        <p:nvSpPr>
          <p:cNvPr id="97283" name="Text Box 3"/>
          <p:cNvSpPr txBox="1">
            <a:spLocks noChangeArrowheads="1"/>
          </p:cNvSpPr>
          <p:nvPr/>
        </p:nvSpPr>
        <p:spPr bwMode="auto">
          <a:xfrm>
            <a:off x="298450" y="884238"/>
            <a:ext cx="33147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763B00"/>
                </a:solidFill>
                <a:latin typeface="Magneto" pitchFamily="82" charset="0"/>
              </a:rPr>
              <a:t>Dzibilnocac, Campeche</a:t>
            </a:r>
            <a:endParaRPr lang="es-ES" sz="2000">
              <a:solidFill>
                <a:srgbClr val="763B00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7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Imagen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1139" name="Text Box 3"/>
          <p:cNvSpPr txBox="1">
            <a:spLocks noChangeArrowheads="1"/>
          </p:cNvSpPr>
          <p:nvPr/>
        </p:nvSpPr>
        <p:spPr bwMode="auto">
          <a:xfrm>
            <a:off x="979488" y="668338"/>
            <a:ext cx="35972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Dzinbache, Quintana Roo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1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1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1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1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Imagen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2033588" y="668338"/>
            <a:ext cx="25892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Edzna, Campeche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1116013" y="5013325"/>
            <a:ext cx="2330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>
                <a:solidFill>
                  <a:srgbClr val="FFD5AB"/>
                </a:solidFill>
              </a:rPr>
              <a:t>La casa de los Itzaes</a:t>
            </a:r>
            <a:endParaRPr lang="es-ES">
              <a:solidFill>
                <a:srgbClr val="FFD5AB"/>
              </a:solidFill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2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2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2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2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1" name="Picture 5" descr="TMban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549275"/>
            <a:ext cx="777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Rectangle 5"/>
          <p:cNvSpPr>
            <a:spLocks noChangeArrowheads="1"/>
          </p:cNvSpPr>
          <p:nvPr/>
        </p:nvSpPr>
        <p:spPr bwMode="auto">
          <a:xfrm>
            <a:off x="323850" y="2155825"/>
            <a:ext cx="8459788" cy="393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just"/>
            <a:endParaRPr lang="es-MX" b="1"/>
          </a:p>
          <a:p>
            <a:pPr algn="just"/>
            <a:r>
              <a:rPr lang="es-ES" b="1"/>
              <a:t>Los Mayas</a:t>
            </a:r>
          </a:p>
          <a:p>
            <a:pPr algn="just"/>
            <a:r>
              <a:rPr lang="es-ES" b="1"/>
              <a:t/>
            </a:r>
            <a:br>
              <a:rPr lang="es-ES" b="1"/>
            </a:br>
            <a:r>
              <a:rPr lang="es-ES" b="1"/>
              <a:t>Los hombres de maíz se ubicaron en estas tierras hace más de 13,000 años. Es aquí en donde los mayas aprendieron a elevar sus espíritus a las estrellas, bañarse en su luz y comprender sus deseos e influencias. </a:t>
            </a:r>
          </a:p>
          <a:p>
            <a:pPr algn="just"/>
            <a:endParaRPr lang="es-ES" b="1"/>
          </a:p>
          <a:p>
            <a:pPr algn="just"/>
            <a:r>
              <a:rPr lang="es-ES" b="1"/>
              <a:t>Aquí se asentaron para esculpir sus estelas, documentando su historia. Y es aquí en donde construyeron sus templos en honor a sus dioses. </a:t>
            </a:r>
          </a:p>
          <a:p>
            <a:pPr algn="just"/>
            <a:endParaRPr lang="es-ES" b="1"/>
          </a:p>
          <a:p>
            <a:pPr algn="just"/>
            <a:r>
              <a:rPr lang="es-ES" b="1"/>
              <a:t>Entre el aroma de las orquídeas y las bougambilias, entre los volcanes ríos, lagos, océanos, cuevas y cenotes es que construyeron mas de tres mil sitios, practicaron sus rituales, se bañaron en vapor y crearon una gran civilización.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Imagen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4211" name="Text Box 3"/>
          <p:cNvSpPr txBox="1">
            <a:spLocks noChangeArrowheads="1"/>
          </p:cNvSpPr>
          <p:nvPr/>
        </p:nvSpPr>
        <p:spPr bwMode="auto">
          <a:xfrm>
            <a:off x="1106488" y="765175"/>
            <a:ext cx="26574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Ekbalam, Yucatàn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4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4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Imagen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5235" name="Text Box 3"/>
          <p:cNvSpPr txBox="1">
            <a:spLocks noChangeArrowheads="1"/>
          </p:cNvSpPr>
          <p:nvPr/>
        </p:nvSpPr>
        <p:spPr bwMode="auto">
          <a:xfrm>
            <a:off x="1258888" y="668338"/>
            <a:ext cx="26574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Ekbalam, Yucatàn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5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5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0" y="0"/>
            <a:ext cx="9072563" cy="6858000"/>
            <a:chOff x="247" y="658"/>
            <a:chExt cx="5266" cy="3005"/>
          </a:xfrm>
        </p:grpSpPr>
        <p:pic>
          <p:nvPicPr>
            <p:cNvPr id="29700" name="Picture 4" descr="Imagen5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" y="658"/>
              <a:ext cx="5266" cy="3005"/>
            </a:xfrm>
            <a:prstGeom prst="rect">
              <a:avLst/>
            </a:prstGeom>
            <a:noFill/>
            <a:ln w="12700">
              <a:solidFill>
                <a:srgbClr val="9933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701" name="Rectangle 5"/>
            <p:cNvSpPr>
              <a:spLocks noChangeArrowheads="1"/>
            </p:cNvSpPr>
            <p:nvPr/>
          </p:nvSpPr>
          <p:spPr bwMode="auto">
            <a:xfrm>
              <a:off x="4094" y="3544"/>
              <a:ext cx="1347" cy="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s-ES" sz="1000" b="1">
                  <a:solidFill>
                    <a:srgbClr val="FFD5AB"/>
                  </a:solidFill>
                </a:rPr>
                <a:t>Photo </a:t>
              </a:r>
              <a:r>
                <a:rPr lang="es-MX" sz="1000" b="1">
                  <a:solidFill>
                    <a:srgbClr val="FFD5AB"/>
                  </a:solidFill>
                </a:rPr>
                <a:t>© </a:t>
              </a:r>
              <a:r>
                <a:rPr lang="es-ES" sz="1000" b="1">
                  <a:solidFill>
                    <a:srgbClr val="FFD5AB"/>
                  </a:solidFill>
                </a:rPr>
                <a:t>2002 by Sven Gronemeyer </a:t>
              </a:r>
            </a:p>
          </p:txBody>
        </p:sp>
      </p:grpSp>
      <p:sp>
        <p:nvSpPr>
          <p:cNvPr id="111618" name="Text Box 2"/>
          <p:cNvSpPr txBox="1">
            <a:spLocks noChangeArrowheads="1"/>
          </p:cNvSpPr>
          <p:nvPr/>
        </p:nvSpPr>
        <p:spPr bwMode="auto">
          <a:xfrm>
            <a:off x="395288" y="1257300"/>
            <a:ext cx="27908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Hochob, Campeche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111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1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7" name="Picture 7" descr="Imagen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42" name="Text Box 2"/>
          <p:cNvSpPr txBox="1">
            <a:spLocks noChangeArrowheads="1"/>
          </p:cNvSpPr>
          <p:nvPr/>
        </p:nvSpPr>
        <p:spPr bwMode="auto">
          <a:xfrm>
            <a:off x="857250" y="600075"/>
            <a:ext cx="3454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763B00"/>
                </a:solidFill>
                <a:latin typeface="Magneto" pitchFamily="82" charset="0"/>
              </a:rPr>
              <a:t>Hormiguero, Campeche</a:t>
            </a:r>
            <a:endParaRPr lang="es-ES" sz="2000">
              <a:solidFill>
                <a:srgbClr val="763B00"/>
              </a:solidFill>
              <a:latin typeface="Magneto" pitchFamily="82" charset="0"/>
            </a:endParaRPr>
          </a:p>
        </p:txBody>
      </p:sp>
      <p:sp>
        <p:nvSpPr>
          <p:cNvPr id="112648" name="2 Rectángulo"/>
          <p:cNvSpPr>
            <a:spLocks noChangeArrowheads="1"/>
          </p:cNvSpPr>
          <p:nvPr/>
        </p:nvSpPr>
        <p:spPr bwMode="auto">
          <a:xfrm>
            <a:off x="5940425" y="5876925"/>
            <a:ext cx="215423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1200" b="1">
                <a:solidFill>
                  <a:srgbClr val="FFD5AB"/>
                </a:solidFill>
              </a:rPr>
              <a:t>Photo </a:t>
            </a:r>
            <a:r>
              <a:rPr lang="es-MX" sz="1200" b="1">
                <a:solidFill>
                  <a:srgbClr val="FFD5AB"/>
                </a:solidFill>
              </a:rPr>
              <a:t>© </a:t>
            </a:r>
            <a:r>
              <a:rPr lang="es-ES" sz="1200" b="1">
                <a:solidFill>
                  <a:srgbClr val="FFD5AB"/>
                </a:solidFill>
              </a:rPr>
              <a:t>2008 </a:t>
            </a:r>
            <a:r>
              <a:rPr lang="es-MX" sz="1200" b="1">
                <a:solidFill>
                  <a:srgbClr val="FFD5AB"/>
                </a:solidFill>
              </a:rPr>
              <a:t>por </a:t>
            </a:r>
            <a:r>
              <a:rPr lang="es-MX" sz="1200">
                <a:solidFill>
                  <a:srgbClr val="FFD5AB"/>
                </a:solidFill>
              </a:rPr>
              <a:t>orion</a:t>
            </a:r>
            <a:r>
              <a:rPr lang="es-MX" sz="1200" b="1">
                <a:solidFill>
                  <a:srgbClr val="FFD5AB"/>
                </a:solidFill>
              </a:rPr>
              <a:t> cc </a:t>
            </a: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2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2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26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26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12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2" grpId="0"/>
      <p:bldP spid="11264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2" descr="Imagen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9571" name="Text Box 3"/>
          <p:cNvSpPr txBox="1">
            <a:spLocks noChangeArrowheads="1"/>
          </p:cNvSpPr>
          <p:nvPr/>
        </p:nvSpPr>
        <p:spPr bwMode="auto">
          <a:xfrm>
            <a:off x="996950" y="742950"/>
            <a:ext cx="23288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763B00"/>
                </a:solidFill>
                <a:latin typeface="Magneto" pitchFamily="82" charset="0"/>
              </a:rPr>
              <a:t>Kabah, Yucatán</a:t>
            </a:r>
            <a:endParaRPr lang="es-ES" sz="2000">
              <a:solidFill>
                <a:srgbClr val="763B00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Imagen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1" name="Text Box 2"/>
          <p:cNvSpPr txBox="1">
            <a:spLocks noChangeArrowheads="1"/>
          </p:cNvSpPr>
          <p:nvPr/>
        </p:nvSpPr>
        <p:spPr bwMode="auto">
          <a:xfrm>
            <a:off x="4995863" y="5589588"/>
            <a:ext cx="2239962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1200" b="1">
                <a:solidFill>
                  <a:srgbClr val="763B00"/>
                </a:solidFill>
              </a:rPr>
              <a:t>Photo © Galeria Pod Pikami</a:t>
            </a:r>
            <a:r>
              <a:rPr lang="es-ES" sz="1200" b="1">
                <a:solidFill>
                  <a:srgbClr val="763B00"/>
                </a:solidFill>
              </a:rPr>
              <a:t> </a:t>
            </a:r>
          </a:p>
        </p:txBody>
      </p:sp>
      <p:sp>
        <p:nvSpPr>
          <p:cNvPr id="108547" name="Text Box 3"/>
          <p:cNvSpPr txBox="1">
            <a:spLocks noChangeArrowheads="1"/>
          </p:cNvSpPr>
          <p:nvPr/>
        </p:nvSpPr>
        <p:spPr bwMode="auto">
          <a:xfrm>
            <a:off x="809625" y="1114425"/>
            <a:ext cx="24034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763B00"/>
                </a:solidFill>
                <a:latin typeface="Magneto" pitchFamily="82" charset="0"/>
              </a:rPr>
              <a:t>Labná, Yucatán</a:t>
            </a:r>
            <a:endParaRPr lang="es-ES" sz="2000">
              <a:solidFill>
                <a:srgbClr val="763B00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 descr="me457e457eky4mayap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5" name="Text Box 4"/>
          <p:cNvSpPr txBox="1">
            <a:spLocks noChangeArrowheads="1"/>
          </p:cNvSpPr>
          <p:nvPr/>
        </p:nvSpPr>
        <p:spPr bwMode="auto">
          <a:xfrm>
            <a:off x="714375" y="814388"/>
            <a:ext cx="277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763B00"/>
                </a:solidFill>
                <a:latin typeface="Magneto" pitchFamily="82" charset="0"/>
              </a:rPr>
              <a:t>Mayapan, Yucatán</a:t>
            </a:r>
            <a:endParaRPr lang="es-ES" sz="2000">
              <a:solidFill>
                <a:srgbClr val="763B00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0" y="0"/>
            <a:ext cx="9050338" cy="6858000"/>
            <a:chOff x="680" y="330"/>
            <a:chExt cx="4405" cy="3630"/>
          </a:xfrm>
        </p:grpSpPr>
        <p:pic>
          <p:nvPicPr>
            <p:cNvPr id="34820" name="Picture 12" descr="Imagen6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" y="330"/>
              <a:ext cx="4405" cy="3630"/>
            </a:xfrm>
            <a:prstGeom prst="rect">
              <a:avLst/>
            </a:prstGeom>
            <a:noFill/>
            <a:ln w="12700">
              <a:solidFill>
                <a:srgbClr val="8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4821" name="Text Box 11"/>
            <p:cNvSpPr txBox="1">
              <a:spLocks noChangeArrowheads="1"/>
            </p:cNvSpPr>
            <p:nvPr/>
          </p:nvSpPr>
          <p:spPr bwMode="auto">
            <a:xfrm>
              <a:off x="3651" y="3740"/>
              <a:ext cx="1148" cy="1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s-MX" sz="1200">
                  <a:solidFill>
                    <a:srgbClr val="FFD5AB"/>
                  </a:solidFill>
                </a:rPr>
                <a:t>Photo © 2003 JP_Zimmermann</a:t>
              </a:r>
              <a:r>
                <a:rPr lang="es-ES" sz="1200">
                  <a:solidFill>
                    <a:schemeClr val="bg1"/>
                  </a:solidFill>
                </a:rPr>
                <a:t> </a:t>
              </a:r>
            </a:p>
          </p:txBody>
        </p:sp>
      </p:grp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5429250" y="692150"/>
            <a:ext cx="27273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Palenque, Chiapas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282" y="434"/>
            <a:chExt cx="5197" cy="3452"/>
          </a:xfrm>
        </p:grpSpPr>
        <p:pic>
          <p:nvPicPr>
            <p:cNvPr id="35844" name="Picture 6" descr="Imagen16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2" y="434"/>
              <a:ext cx="5197" cy="3452"/>
            </a:xfrm>
            <a:prstGeom prst="rect">
              <a:avLst/>
            </a:prstGeom>
            <a:noFill/>
            <a:ln w="12700">
              <a:solidFill>
                <a:srgbClr val="8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5845" name="Rectangle 7"/>
            <p:cNvSpPr>
              <a:spLocks noChangeArrowheads="1"/>
            </p:cNvSpPr>
            <p:nvPr/>
          </p:nvSpPr>
          <p:spPr bwMode="auto">
            <a:xfrm>
              <a:off x="385" y="3665"/>
              <a:ext cx="1210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s-ES" sz="1200">
                  <a:solidFill>
                    <a:srgbClr val="FFD5AB"/>
                  </a:solidFill>
                </a:rPr>
                <a:t>Photo </a:t>
              </a:r>
              <a:r>
                <a:rPr lang="es-MX" sz="1200">
                  <a:solidFill>
                    <a:srgbClr val="FFD5AB"/>
                  </a:solidFill>
                </a:rPr>
                <a:t>© </a:t>
              </a:r>
              <a:r>
                <a:rPr lang="es-ES" sz="1200">
                  <a:solidFill>
                    <a:srgbClr val="FFD5AB"/>
                  </a:solidFill>
                </a:rPr>
                <a:t>2001 </a:t>
              </a:r>
              <a:r>
                <a:rPr lang="es-MX" sz="1200">
                  <a:solidFill>
                    <a:srgbClr val="FFD5AB"/>
                  </a:solidFill>
                </a:rPr>
                <a:t>por B.Carbajal</a:t>
              </a:r>
              <a:endParaRPr lang="es-ES_tradnl" sz="1200">
                <a:solidFill>
                  <a:srgbClr val="FFD5AB"/>
                </a:solidFill>
              </a:endParaRPr>
            </a:p>
          </p:txBody>
        </p:sp>
      </p:grpSp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500063" y="814388"/>
            <a:ext cx="27019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763B00"/>
                </a:solidFill>
                <a:latin typeface="Magneto" pitchFamily="82" charset="0"/>
              </a:rPr>
              <a:t>Palenque, Chiapas</a:t>
            </a:r>
            <a:endParaRPr lang="es-ES" sz="2000">
              <a:solidFill>
                <a:srgbClr val="763B00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1" name="Picture 3" descr="Imagen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4692" name="2 Rectángulo"/>
          <p:cNvSpPr>
            <a:spLocks noChangeArrowheads="1"/>
          </p:cNvSpPr>
          <p:nvPr/>
        </p:nvSpPr>
        <p:spPr bwMode="auto">
          <a:xfrm>
            <a:off x="5148263" y="5876925"/>
            <a:ext cx="25876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1200">
                <a:solidFill>
                  <a:srgbClr val="FFD5AB"/>
                </a:solidFill>
              </a:rPr>
              <a:t>Photo </a:t>
            </a:r>
            <a:r>
              <a:rPr lang="es-MX" sz="1200">
                <a:solidFill>
                  <a:srgbClr val="FFD5AB"/>
                </a:solidFill>
              </a:rPr>
              <a:t>© </a:t>
            </a:r>
            <a:r>
              <a:rPr lang="es-ES" sz="1200">
                <a:solidFill>
                  <a:srgbClr val="FFD5AB"/>
                </a:solidFill>
              </a:rPr>
              <a:t>2010 </a:t>
            </a:r>
            <a:r>
              <a:rPr lang="es-MX" sz="1200">
                <a:solidFill>
                  <a:srgbClr val="FFD5AB"/>
                </a:solidFill>
              </a:rPr>
              <a:t>por robertoliebig </a:t>
            </a:r>
          </a:p>
        </p:txBody>
      </p:sp>
      <p:sp>
        <p:nvSpPr>
          <p:cNvPr id="114693" name="Text Box 5"/>
          <p:cNvSpPr txBox="1">
            <a:spLocks noChangeArrowheads="1"/>
          </p:cNvSpPr>
          <p:nvPr/>
        </p:nvSpPr>
        <p:spPr bwMode="auto">
          <a:xfrm>
            <a:off x="714375" y="731838"/>
            <a:ext cx="28479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Río Bec, Campeche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4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4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46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46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14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2" grpId="0"/>
      <p:bldP spid="11469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101" y="774"/>
            <a:chExt cx="5559" cy="2773"/>
          </a:xfrm>
        </p:grpSpPr>
        <p:pic>
          <p:nvPicPr>
            <p:cNvPr id="37892" name="Picture 4" descr="Imagen1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" y="774"/>
              <a:ext cx="5559" cy="2773"/>
            </a:xfrm>
            <a:prstGeom prst="rect">
              <a:avLst/>
            </a:prstGeom>
            <a:noFill/>
            <a:ln w="12700">
              <a:solidFill>
                <a:srgbClr val="8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7893" name="Text Box 3"/>
            <p:cNvSpPr txBox="1">
              <a:spLocks noChangeArrowheads="1"/>
            </p:cNvSpPr>
            <p:nvPr/>
          </p:nvSpPr>
          <p:spPr bwMode="auto">
            <a:xfrm>
              <a:off x="4101" y="3401"/>
              <a:ext cx="1317" cy="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s-MX" sz="1000" b="1">
                  <a:solidFill>
                    <a:srgbClr val="FFD5AB"/>
                  </a:solidFill>
                </a:rPr>
                <a:t>Photo © 2004 Galeria Pod Pikami</a:t>
              </a:r>
              <a:endParaRPr lang="es-ES" sz="1000" b="1">
                <a:solidFill>
                  <a:srgbClr val="FFD5AB"/>
                </a:solidFill>
              </a:endParaRPr>
            </a:p>
          </p:txBody>
        </p:sp>
      </p:grpSp>
      <p:sp>
        <p:nvSpPr>
          <p:cNvPr id="104450" name="Text Box 2"/>
          <p:cNvSpPr txBox="1">
            <a:spLocks noChangeArrowheads="1"/>
          </p:cNvSpPr>
          <p:nvPr/>
        </p:nvSpPr>
        <p:spPr bwMode="auto">
          <a:xfrm>
            <a:off x="334963" y="1257300"/>
            <a:ext cx="22621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Sayil, Yucatán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4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2" descr="Imagen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475" name="Text Box 3"/>
          <p:cNvSpPr txBox="1">
            <a:spLocks noChangeArrowheads="1"/>
          </p:cNvSpPr>
          <p:nvPr/>
        </p:nvSpPr>
        <p:spPr bwMode="auto">
          <a:xfrm>
            <a:off x="885825" y="811213"/>
            <a:ext cx="2262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763B00"/>
                </a:solidFill>
                <a:latin typeface="Magneto" pitchFamily="82" charset="0"/>
              </a:rPr>
              <a:t>Sayil, Yucatán</a:t>
            </a:r>
            <a:endParaRPr lang="es-ES" sz="2000">
              <a:solidFill>
                <a:srgbClr val="763B00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5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5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8" name="Picture 8" descr="Imagen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428625" y="1028700"/>
            <a:ext cx="23907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763B00"/>
                </a:solidFill>
                <a:latin typeface="Magneto" pitchFamily="82" charset="0"/>
              </a:rPr>
              <a:t>Tonina, Chiapas</a:t>
            </a:r>
            <a:endParaRPr lang="es-ES" sz="2000">
              <a:solidFill>
                <a:srgbClr val="763B00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7" name="Picture 7" descr="Imagen1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088" name="Text Box 8"/>
          <p:cNvSpPr txBox="1">
            <a:spLocks noChangeArrowheads="1"/>
          </p:cNvSpPr>
          <p:nvPr/>
        </p:nvSpPr>
        <p:spPr bwMode="auto">
          <a:xfrm>
            <a:off x="755650" y="692150"/>
            <a:ext cx="23907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763B00"/>
                </a:solidFill>
                <a:latin typeface="Magneto" pitchFamily="82" charset="0"/>
              </a:rPr>
              <a:t>Tonina, Chiapas</a:t>
            </a:r>
            <a:endParaRPr lang="es-ES" sz="2000">
              <a:solidFill>
                <a:srgbClr val="763B00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9" name="Picture 5" descr="Imagen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996950" y="742950"/>
            <a:ext cx="3074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Tulum, Quintana Roo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340" y="255"/>
            <a:chExt cx="5080" cy="3809"/>
          </a:xfrm>
        </p:grpSpPr>
        <p:pic>
          <p:nvPicPr>
            <p:cNvPr id="43012" name="Picture 5" descr="Imagen7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0" y="255"/>
              <a:ext cx="5080" cy="3809"/>
            </a:xfrm>
            <a:prstGeom prst="rect">
              <a:avLst/>
            </a:prstGeom>
            <a:noFill/>
            <a:ln w="12700">
              <a:solidFill>
                <a:srgbClr val="8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3013" name="Rectangle 6"/>
            <p:cNvSpPr>
              <a:spLocks noChangeArrowheads="1"/>
            </p:cNvSpPr>
            <p:nvPr/>
          </p:nvSpPr>
          <p:spPr bwMode="auto">
            <a:xfrm>
              <a:off x="3833" y="3809"/>
              <a:ext cx="1135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s-MX" sz="1000" b="1">
                  <a:solidFill>
                    <a:srgbClr val="FFD5AB"/>
                  </a:solidFill>
                </a:rPr>
                <a:t>Photo © 2003 JP_Zimmermann</a:t>
              </a:r>
              <a:endParaRPr lang="es-ES_tradnl" sz="1000" b="1">
                <a:solidFill>
                  <a:srgbClr val="FFD5AB"/>
                </a:solidFill>
              </a:endParaRPr>
            </a:p>
          </p:txBody>
        </p:sp>
      </p:grpSp>
      <p:sp>
        <p:nvSpPr>
          <p:cNvPr id="98306" name="Text Box 2"/>
          <p:cNvSpPr txBox="1">
            <a:spLocks noChangeArrowheads="1"/>
          </p:cNvSpPr>
          <p:nvPr/>
        </p:nvSpPr>
        <p:spPr bwMode="auto">
          <a:xfrm>
            <a:off x="1112838" y="692150"/>
            <a:ext cx="2327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Uxmal, Yucatán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8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Imagen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rgbClr val="99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9331" name="Text Box 3"/>
          <p:cNvSpPr txBox="1">
            <a:spLocks noChangeArrowheads="1"/>
          </p:cNvSpPr>
          <p:nvPr/>
        </p:nvSpPr>
        <p:spPr bwMode="auto">
          <a:xfrm>
            <a:off x="6245225" y="765175"/>
            <a:ext cx="2327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Uxmal, Yucatán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9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9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1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0" y="0"/>
            <a:ext cx="9112250" cy="6858000"/>
            <a:chOff x="223" y="624"/>
            <a:chExt cx="5314" cy="3072"/>
          </a:xfrm>
        </p:grpSpPr>
        <p:pic>
          <p:nvPicPr>
            <p:cNvPr id="45060" name="Picture 7" descr="Imagen5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3" y="624"/>
              <a:ext cx="5314" cy="3072"/>
            </a:xfrm>
            <a:prstGeom prst="rect">
              <a:avLst/>
            </a:prstGeom>
            <a:noFill/>
            <a:ln w="12700">
              <a:solidFill>
                <a:srgbClr val="9933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5061" name="Rectangle 8"/>
            <p:cNvSpPr>
              <a:spLocks noChangeArrowheads="1"/>
            </p:cNvSpPr>
            <p:nvPr/>
          </p:nvSpPr>
          <p:spPr bwMode="auto">
            <a:xfrm>
              <a:off x="4094" y="3552"/>
              <a:ext cx="1353" cy="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s-ES" sz="1000" b="1">
                  <a:solidFill>
                    <a:srgbClr val="FFD5AB"/>
                  </a:solidFill>
                </a:rPr>
                <a:t>Photo </a:t>
              </a:r>
              <a:r>
                <a:rPr lang="es-MX" sz="1000" b="1">
                  <a:solidFill>
                    <a:srgbClr val="FFD5AB"/>
                  </a:solidFill>
                </a:rPr>
                <a:t>© </a:t>
              </a:r>
              <a:r>
                <a:rPr lang="es-ES" sz="1000" b="1">
                  <a:solidFill>
                    <a:srgbClr val="FFD5AB"/>
                  </a:solidFill>
                </a:rPr>
                <a:t>2002 by Sven Gronemeyer </a:t>
              </a:r>
            </a:p>
          </p:txBody>
        </p:sp>
      </p:grpSp>
      <p:sp>
        <p:nvSpPr>
          <p:cNvPr id="66565" name="Text Box 5"/>
          <p:cNvSpPr txBox="1">
            <a:spLocks noChangeArrowheads="1"/>
          </p:cNvSpPr>
          <p:nvPr/>
        </p:nvSpPr>
        <p:spPr bwMode="auto">
          <a:xfrm>
            <a:off x="395288" y="1171575"/>
            <a:ext cx="2641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763B00"/>
                </a:solidFill>
                <a:latin typeface="Magneto" pitchFamily="82" charset="0"/>
              </a:rPr>
              <a:t>Xkipche, Yucatán</a:t>
            </a:r>
            <a:endParaRPr lang="es-ES" sz="2000">
              <a:solidFill>
                <a:srgbClr val="763B00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177" y="605"/>
            <a:chExt cx="5406" cy="3110"/>
          </a:xfrm>
        </p:grpSpPr>
        <p:pic>
          <p:nvPicPr>
            <p:cNvPr id="46084" name="Picture 7" descr="Imagen5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7" y="605"/>
              <a:ext cx="5406" cy="3110"/>
            </a:xfrm>
            <a:prstGeom prst="rect">
              <a:avLst/>
            </a:prstGeom>
            <a:noFill/>
            <a:ln w="12700">
              <a:solidFill>
                <a:srgbClr val="9933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6085" name="Rectangle 8"/>
            <p:cNvSpPr>
              <a:spLocks noChangeArrowheads="1"/>
            </p:cNvSpPr>
            <p:nvPr/>
          </p:nvSpPr>
          <p:spPr bwMode="auto">
            <a:xfrm>
              <a:off x="4094" y="3552"/>
              <a:ext cx="1372" cy="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s-ES" sz="1000" b="1">
                  <a:solidFill>
                    <a:srgbClr val="FFD5AB"/>
                  </a:solidFill>
                </a:rPr>
                <a:t>Photo </a:t>
              </a:r>
              <a:r>
                <a:rPr lang="es-MX" sz="1000" b="1">
                  <a:solidFill>
                    <a:srgbClr val="FFD5AB"/>
                  </a:solidFill>
                </a:rPr>
                <a:t>© </a:t>
              </a:r>
              <a:r>
                <a:rPr lang="es-ES" sz="1000" b="1">
                  <a:solidFill>
                    <a:srgbClr val="FFD5AB"/>
                  </a:solidFill>
                </a:rPr>
                <a:t>2002 by Sven Gronemeyer </a:t>
              </a:r>
            </a:p>
          </p:txBody>
        </p:sp>
      </p:grpSp>
      <p:sp>
        <p:nvSpPr>
          <p:cNvPr id="68613" name="Text Box 5"/>
          <p:cNvSpPr txBox="1">
            <a:spLocks noChangeArrowheads="1"/>
          </p:cNvSpPr>
          <p:nvPr/>
        </p:nvSpPr>
        <p:spPr bwMode="auto">
          <a:xfrm>
            <a:off x="6072188" y="1071563"/>
            <a:ext cx="26177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763B00"/>
                </a:solidFill>
                <a:latin typeface="Magneto" pitchFamily="82" charset="0"/>
              </a:rPr>
              <a:t>Xpujil, Campeche</a:t>
            </a:r>
            <a:endParaRPr lang="es-ES" sz="2000">
              <a:solidFill>
                <a:srgbClr val="763B00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202" y="631"/>
            <a:chExt cx="5357" cy="3059"/>
          </a:xfrm>
        </p:grpSpPr>
        <p:pic>
          <p:nvPicPr>
            <p:cNvPr id="47108" name="Picture 7" descr="Imagen5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2" y="631"/>
              <a:ext cx="5357" cy="3059"/>
            </a:xfrm>
            <a:prstGeom prst="rect">
              <a:avLst/>
            </a:prstGeom>
            <a:noFill/>
            <a:ln w="12700">
              <a:solidFill>
                <a:srgbClr val="9933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7109" name="Rectangle 8"/>
            <p:cNvSpPr>
              <a:spLocks noChangeArrowheads="1"/>
            </p:cNvSpPr>
            <p:nvPr/>
          </p:nvSpPr>
          <p:spPr bwMode="auto">
            <a:xfrm>
              <a:off x="4094" y="3552"/>
              <a:ext cx="1360" cy="1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s-ES" sz="1000" b="1">
                  <a:solidFill>
                    <a:srgbClr val="FFD5AB"/>
                  </a:solidFill>
                </a:rPr>
                <a:t>Photo </a:t>
              </a:r>
              <a:r>
                <a:rPr lang="es-MX" sz="1000" b="1">
                  <a:solidFill>
                    <a:srgbClr val="FFD5AB"/>
                  </a:solidFill>
                </a:rPr>
                <a:t>© </a:t>
              </a:r>
              <a:r>
                <a:rPr lang="es-ES" sz="1000" b="1">
                  <a:solidFill>
                    <a:srgbClr val="FFD5AB"/>
                  </a:solidFill>
                </a:rPr>
                <a:t>2002 by Sven Gronemeyer </a:t>
              </a:r>
            </a:p>
          </p:txBody>
        </p:sp>
      </p:grpSp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395288" y="1171575"/>
            <a:ext cx="24812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>
                <a:solidFill>
                  <a:srgbClr val="763B00"/>
                </a:solidFill>
                <a:latin typeface="Magneto" pitchFamily="82" charset="0"/>
              </a:rPr>
              <a:t>Xlapak, Yucatán</a:t>
            </a:r>
            <a:endParaRPr lang="es-ES" sz="2000">
              <a:solidFill>
                <a:srgbClr val="763B00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8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40" name="Picture 4" descr="yaxchilan_1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741" name="Text Box 5"/>
          <p:cNvSpPr txBox="1">
            <a:spLocks noChangeArrowheads="1"/>
          </p:cNvSpPr>
          <p:nvPr/>
        </p:nvSpPr>
        <p:spPr bwMode="auto">
          <a:xfrm>
            <a:off x="911225" y="739775"/>
            <a:ext cx="28067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2000" b="1">
                <a:solidFill>
                  <a:srgbClr val="FFD5AB"/>
                </a:solidFill>
                <a:latin typeface="Magneto" pitchFamily="82" charset="0"/>
              </a:rPr>
              <a:t>Yaxchilan, Chiapas</a:t>
            </a:r>
            <a:endParaRPr lang="es-ES" sz="2000" b="1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67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67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67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67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41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8" name="Picture 4" descr="maya1206ayaxchil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118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8" name="Picture 6" descr="Yaxilan-seño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33375"/>
            <a:ext cx="4500562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9" name="Picture 7" descr="Sacerdote%20de%20Usaumacinta-yazchil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4643438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810" name="WordArt 17"/>
          <p:cNvSpPr>
            <a:spLocks noChangeArrowheads="1" noChangeShapeType="1" noTextEdit="1"/>
          </p:cNvSpPr>
          <p:nvPr/>
        </p:nvSpPr>
        <p:spPr bwMode="auto">
          <a:xfrm>
            <a:off x="8208963" y="5516563"/>
            <a:ext cx="935037" cy="8636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Fin</a:t>
            </a:r>
          </a:p>
        </p:txBody>
      </p:sp>
      <p:sp>
        <p:nvSpPr>
          <p:cNvPr id="33811" name="Rectangle 21"/>
          <p:cNvSpPr>
            <a:spLocks noChangeArrowheads="1"/>
          </p:cNvSpPr>
          <p:nvPr/>
        </p:nvSpPr>
        <p:spPr bwMode="auto">
          <a:xfrm>
            <a:off x="377825" y="4624388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50197" name="Rectangle 20"/>
          <p:cNvSpPr>
            <a:spLocks noChangeArrowheads="1"/>
          </p:cNvSpPr>
          <p:nvPr/>
        </p:nvSpPr>
        <p:spPr bwMode="auto">
          <a:xfrm>
            <a:off x="3779838" y="5734050"/>
            <a:ext cx="2027237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1100" b="1">
                <a:solidFill>
                  <a:schemeClr val="bg1"/>
                </a:solidFill>
              </a:rPr>
              <a:t>Texto e imágenes:   Internet</a:t>
            </a:r>
          </a:p>
        </p:txBody>
      </p:sp>
    </p:spTree>
  </p:cSld>
  <p:clrMapOvr>
    <a:masterClrMapping/>
  </p:clrMapOvr>
  <p:transition spd="slow" advClick="0" advTm="9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8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38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53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38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338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0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10" grpId="0" animBg="1"/>
      <p:bldP spid="33810" grpId="1" animBg="1"/>
      <p:bldP spid="33811" grpId="0"/>
      <p:bldP spid="50197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xique - Mexico - Cité des mayas .. 02 12 2013">
  <a:themeElements>
    <a:clrScheme name="1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Mexique - Mexico - Cité des mayas .. 02 12 2013</Template>
  <TotalTime>5</TotalTime>
  <Words>401</Words>
  <Application>Microsoft Office PowerPoint</Application>
  <PresentationFormat>Presentación en pantalla (4:3)</PresentationFormat>
  <Paragraphs>84</Paragraphs>
  <Slides>49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4" baseType="lpstr">
      <vt:lpstr>Arial</vt:lpstr>
      <vt:lpstr>Calibri</vt:lpstr>
      <vt:lpstr>Magneto</vt:lpstr>
      <vt:lpstr>Mexique - Mexico - Cité des mayas .. 02 12 2013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2021-07-06T08:58:05Z</dcterms:created>
  <dcterms:modified xsi:type="dcterms:W3CDTF">2021-07-06T09:03:20Z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0008001a650000000000010250500207f7000400038000</vt:lpwstr>
  </property>
</Properties>
</file>