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3" r:id="rId3"/>
    <p:sldId id="257" r:id="rId4"/>
    <p:sldId id="361" r:id="rId5"/>
    <p:sldId id="261" r:id="rId6"/>
    <p:sldId id="363" r:id="rId7"/>
    <p:sldId id="366" r:id="rId8"/>
    <p:sldId id="270" r:id="rId9"/>
    <p:sldId id="271" r:id="rId10"/>
    <p:sldId id="308" r:id="rId11"/>
    <p:sldId id="307" r:id="rId12"/>
    <p:sldId id="309" r:id="rId13"/>
    <p:sldId id="274" r:id="rId14"/>
    <p:sldId id="281" r:id="rId15"/>
    <p:sldId id="277" r:id="rId16"/>
    <p:sldId id="291" r:id="rId17"/>
    <p:sldId id="290" r:id="rId18"/>
    <p:sldId id="293" r:id="rId19"/>
    <p:sldId id="296" r:id="rId20"/>
    <p:sldId id="298" r:id="rId21"/>
    <p:sldId id="299" r:id="rId22"/>
    <p:sldId id="302" r:id="rId23"/>
    <p:sldId id="337" r:id="rId24"/>
    <p:sldId id="328" r:id="rId25"/>
    <p:sldId id="399" r:id="rId26"/>
    <p:sldId id="402" r:id="rId27"/>
    <p:sldId id="329" r:id="rId28"/>
    <p:sldId id="334" r:id="rId29"/>
    <p:sldId id="338" r:id="rId30"/>
    <p:sldId id="406" r:id="rId31"/>
    <p:sldId id="353" r:id="rId32"/>
    <p:sldId id="355" r:id="rId33"/>
    <p:sldId id="347" r:id="rId34"/>
    <p:sldId id="356" r:id="rId35"/>
    <p:sldId id="357" r:id="rId36"/>
    <p:sldId id="370" r:id="rId37"/>
    <p:sldId id="372" r:id="rId38"/>
    <p:sldId id="380" r:id="rId39"/>
    <p:sldId id="384" r:id="rId40"/>
    <p:sldId id="385" r:id="rId41"/>
    <p:sldId id="387" r:id="rId42"/>
    <p:sldId id="390" r:id="rId43"/>
    <p:sldId id="388" r:id="rId44"/>
    <p:sldId id="389" r:id="rId45"/>
    <p:sldId id="392" r:id="rId46"/>
    <p:sldId id="398" r:id="rId47"/>
    <p:sldId id="407" r:id="rId48"/>
    <p:sldId id="394" r:id="rId49"/>
    <p:sldId id="408" r:id="rId50"/>
  </p:sldIdLst>
  <p:sldSz cx="9144000" cy="6858000" type="screen4x3"/>
  <p:notesSz cx="6858000" cy="9144000"/>
  <p:defaultTextStyle>
    <a:defPPr>
      <a:defRPr lang="he-IL"/>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gzNVx2DF/Vn3qnmBueXjYg==" hashData="PtfYMsIW3tt5uarpexqD6MdfdwM="/>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40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9332" autoAdjust="0"/>
    <p:restoredTop sz="94660"/>
  </p:normalViewPr>
  <p:slideViewPr>
    <p:cSldViewPr>
      <p:cViewPr varScale="1">
        <p:scale>
          <a:sx n="74" d="100"/>
          <a:sy n="74" d="100"/>
        </p:scale>
        <p:origin x="-87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he-IL"/>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he-IL"/>
          </a:p>
        </p:txBody>
      </p:sp>
      <p:sp>
        <p:nvSpPr>
          <p:cNvPr id="4" name="Date Placeholder 3"/>
          <p:cNvSpPr>
            <a:spLocks noGrp="1"/>
          </p:cNvSpPr>
          <p:nvPr>
            <p:ph type="dt" sz="half" idx="10"/>
          </p:nvPr>
        </p:nvSpPr>
        <p:spPr/>
        <p:txBody>
          <a:bodyPr/>
          <a:lstStyle>
            <a:lvl1pPr>
              <a:defRPr/>
            </a:lvl1pPr>
          </a:lstStyle>
          <a:p>
            <a:pPr>
              <a:defRPr/>
            </a:pPr>
            <a:fld id="{FB6F1F28-3A50-4103-BDF7-D2C6C68C61EF}" type="datetimeFigureOut">
              <a:rPr lang="he-IL"/>
              <a:pPr>
                <a:defRPr/>
              </a:pPr>
              <a:t>ט'/ניסן/תשפ"א</a:t>
            </a:fld>
            <a:endParaRPr lang="he-IL"/>
          </a:p>
        </p:txBody>
      </p:sp>
      <p:sp>
        <p:nvSpPr>
          <p:cNvPr id="5" name="Footer Placeholder 4"/>
          <p:cNvSpPr>
            <a:spLocks noGrp="1"/>
          </p:cNvSpPr>
          <p:nvPr>
            <p:ph type="ftr" sz="quarter" idx="11"/>
          </p:nvPr>
        </p:nvSpPr>
        <p:spPr/>
        <p:txBody>
          <a:bodyPr/>
          <a:lstStyle>
            <a:lvl1pPr>
              <a:defRPr/>
            </a:lvl1pPr>
          </a:lstStyle>
          <a:p>
            <a:pPr>
              <a:defRPr/>
            </a:pPr>
            <a:endParaRPr lang="he-IL"/>
          </a:p>
        </p:txBody>
      </p:sp>
      <p:sp>
        <p:nvSpPr>
          <p:cNvPr id="6" name="Slide Number Placeholder 5"/>
          <p:cNvSpPr>
            <a:spLocks noGrp="1"/>
          </p:cNvSpPr>
          <p:nvPr>
            <p:ph type="sldNum" sz="quarter" idx="12"/>
          </p:nvPr>
        </p:nvSpPr>
        <p:spPr/>
        <p:txBody>
          <a:bodyPr/>
          <a:lstStyle>
            <a:lvl1pPr>
              <a:defRPr/>
            </a:lvl1pPr>
          </a:lstStyle>
          <a:p>
            <a:pPr>
              <a:defRPr/>
            </a:pPr>
            <a:fld id="{2E0F30D4-79A9-48C7-9C4D-9569E520F691}" type="slidenum">
              <a:rPr lang="he-IL"/>
              <a:pPr>
                <a:defRPr/>
              </a:pPr>
              <a:t>‹Nº›</a:t>
            </a:fld>
            <a:endParaRPr lang="he-IL"/>
          </a:p>
        </p:txBody>
      </p:sp>
    </p:spTree>
    <p:extLst>
      <p:ext uri="{BB962C8B-B14F-4D97-AF65-F5344CB8AC3E}">
        <p14:creationId xmlns:p14="http://schemas.microsoft.com/office/powerpoint/2010/main" val="2484744380"/>
      </p:ext>
    </p:extLst>
  </p:cSld>
  <p:clrMapOvr>
    <a:masterClrMapping/>
  </p:clrMapOvr>
  <p:transition spd="slow">
    <p:circl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he-IL"/>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e-IL"/>
          </a:p>
        </p:txBody>
      </p:sp>
      <p:sp>
        <p:nvSpPr>
          <p:cNvPr id="4" name="Date Placeholder 3"/>
          <p:cNvSpPr>
            <a:spLocks noGrp="1"/>
          </p:cNvSpPr>
          <p:nvPr>
            <p:ph type="dt" sz="half" idx="10"/>
          </p:nvPr>
        </p:nvSpPr>
        <p:spPr/>
        <p:txBody>
          <a:bodyPr/>
          <a:lstStyle>
            <a:lvl1pPr>
              <a:defRPr/>
            </a:lvl1pPr>
          </a:lstStyle>
          <a:p>
            <a:pPr>
              <a:defRPr/>
            </a:pPr>
            <a:fld id="{A4A6F61F-1642-4225-A4FE-C871CEFB2BBE}" type="datetimeFigureOut">
              <a:rPr lang="he-IL"/>
              <a:pPr>
                <a:defRPr/>
              </a:pPr>
              <a:t>ט'/ניסן/תשפ"א</a:t>
            </a:fld>
            <a:endParaRPr lang="he-IL"/>
          </a:p>
        </p:txBody>
      </p:sp>
      <p:sp>
        <p:nvSpPr>
          <p:cNvPr id="5" name="Footer Placeholder 4"/>
          <p:cNvSpPr>
            <a:spLocks noGrp="1"/>
          </p:cNvSpPr>
          <p:nvPr>
            <p:ph type="ftr" sz="quarter" idx="11"/>
          </p:nvPr>
        </p:nvSpPr>
        <p:spPr/>
        <p:txBody>
          <a:bodyPr/>
          <a:lstStyle>
            <a:lvl1pPr>
              <a:defRPr/>
            </a:lvl1pPr>
          </a:lstStyle>
          <a:p>
            <a:pPr>
              <a:defRPr/>
            </a:pPr>
            <a:endParaRPr lang="he-IL"/>
          </a:p>
        </p:txBody>
      </p:sp>
      <p:sp>
        <p:nvSpPr>
          <p:cNvPr id="6" name="Slide Number Placeholder 5"/>
          <p:cNvSpPr>
            <a:spLocks noGrp="1"/>
          </p:cNvSpPr>
          <p:nvPr>
            <p:ph type="sldNum" sz="quarter" idx="12"/>
          </p:nvPr>
        </p:nvSpPr>
        <p:spPr/>
        <p:txBody>
          <a:bodyPr/>
          <a:lstStyle>
            <a:lvl1pPr>
              <a:defRPr/>
            </a:lvl1pPr>
          </a:lstStyle>
          <a:p>
            <a:pPr>
              <a:defRPr/>
            </a:pPr>
            <a:fld id="{620DC79A-AC49-44F8-BF8C-45BA9C647221}" type="slidenum">
              <a:rPr lang="he-IL"/>
              <a:pPr>
                <a:defRPr/>
              </a:pPr>
              <a:t>‹Nº›</a:t>
            </a:fld>
            <a:endParaRPr lang="he-IL"/>
          </a:p>
        </p:txBody>
      </p:sp>
    </p:spTree>
    <p:extLst>
      <p:ext uri="{BB962C8B-B14F-4D97-AF65-F5344CB8AC3E}">
        <p14:creationId xmlns:p14="http://schemas.microsoft.com/office/powerpoint/2010/main" val="1663401195"/>
      </p:ext>
    </p:extLst>
  </p:cSld>
  <p:clrMapOvr>
    <a:masterClrMapping/>
  </p:clrMapOvr>
  <p:transition spd="slow">
    <p:circl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s-ES" smtClean="0"/>
              <a:t>Haga clic para modificar el estilo de título del patrón</a:t>
            </a:r>
            <a:endParaRPr lang="he-IL"/>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fld id="{6CCA97E2-D3E2-4271-BD28-C89551D5B97C}" type="datetimeFigureOut">
              <a:rPr lang="he-IL"/>
              <a:pPr>
                <a:defRPr/>
              </a:pPr>
              <a:t>ט'/ניסן/תשפ"א</a:t>
            </a:fld>
            <a:endParaRPr lang="he-IL"/>
          </a:p>
        </p:txBody>
      </p:sp>
      <p:sp>
        <p:nvSpPr>
          <p:cNvPr id="5" name="Footer Placeholder 4"/>
          <p:cNvSpPr>
            <a:spLocks noGrp="1"/>
          </p:cNvSpPr>
          <p:nvPr>
            <p:ph type="ftr" sz="quarter" idx="11"/>
          </p:nvPr>
        </p:nvSpPr>
        <p:spPr/>
        <p:txBody>
          <a:bodyPr/>
          <a:lstStyle>
            <a:lvl1pPr>
              <a:defRPr/>
            </a:lvl1pPr>
          </a:lstStyle>
          <a:p>
            <a:pPr>
              <a:defRPr/>
            </a:pPr>
            <a:endParaRPr lang="he-IL"/>
          </a:p>
        </p:txBody>
      </p:sp>
      <p:sp>
        <p:nvSpPr>
          <p:cNvPr id="6" name="Slide Number Placeholder 5"/>
          <p:cNvSpPr>
            <a:spLocks noGrp="1"/>
          </p:cNvSpPr>
          <p:nvPr>
            <p:ph type="sldNum" sz="quarter" idx="12"/>
          </p:nvPr>
        </p:nvSpPr>
        <p:spPr/>
        <p:txBody>
          <a:bodyPr/>
          <a:lstStyle>
            <a:lvl1pPr>
              <a:defRPr/>
            </a:lvl1pPr>
          </a:lstStyle>
          <a:p>
            <a:pPr>
              <a:defRPr/>
            </a:pPr>
            <a:fld id="{49221FA9-A9A8-45A3-A9B4-15983D13594F}" type="slidenum">
              <a:rPr lang="he-IL"/>
              <a:pPr>
                <a:defRPr/>
              </a:pPr>
              <a:t>‹Nº›</a:t>
            </a:fld>
            <a:endParaRPr lang="he-IL"/>
          </a:p>
        </p:txBody>
      </p:sp>
    </p:spTree>
    <p:extLst>
      <p:ext uri="{BB962C8B-B14F-4D97-AF65-F5344CB8AC3E}">
        <p14:creationId xmlns:p14="http://schemas.microsoft.com/office/powerpoint/2010/main" val="1304470282"/>
      </p:ext>
    </p:extLst>
  </p:cSld>
  <p:clrMapOvr>
    <a:masterClrMapping/>
  </p:clrMapOvr>
  <p:transition spd="slow">
    <p:circl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he-IL"/>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e-IL"/>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e-IL"/>
          </a:p>
        </p:txBody>
      </p:sp>
      <p:sp>
        <p:nvSpPr>
          <p:cNvPr id="5" name="Date Placeholder 3"/>
          <p:cNvSpPr>
            <a:spLocks noGrp="1"/>
          </p:cNvSpPr>
          <p:nvPr>
            <p:ph type="dt" sz="half" idx="10"/>
          </p:nvPr>
        </p:nvSpPr>
        <p:spPr/>
        <p:txBody>
          <a:bodyPr/>
          <a:lstStyle>
            <a:lvl1pPr>
              <a:defRPr/>
            </a:lvl1pPr>
          </a:lstStyle>
          <a:p>
            <a:pPr>
              <a:defRPr/>
            </a:pPr>
            <a:fld id="{0A5421B4-2151-40E0-A5B0-8D4F7947A294}" type="datetimeFigureOut">
              <a:rPr lang="he-IL"/>
              <a:pPr>
                <a:defRPr/>
              </a:pPr>
              <a:t>ט'/ניסן/תשפ"א</a:t>
            </a:fld>
            <a:endParaRPr lang="he-IL"/>
          </a:p>
        </p:txBody>
      </p:sp>
      <p:sp>
        <p:nvSpPr>
          <p:cNvPr id="6" name="Footer Placeholder 4"/>
          <p:cNvSpPr>
            <a:spLocks noGrp="1"/>
          </p:cNvSpPr>
          <p:nvPr>
            <p:ph type="ftr" sz="quarter" idx="11"/>
          </p:nvPr>
        </p:nvSpPr>
        <p:spPr/>
        <p:txBody>
          <a:bodyPr/>
          <a:lstStyle>
            <a:lvl1pPr>
              <a:defRPr/>
            </a:lvl1pPr>
          </a:lstStyle>
          <a:p>
            <a:pPr>
              <a:defRPr/>
            </a:pPr>
            <a:endParaRPr lang="he-IL"/>
          </a:p>
        </p:txBody>
      </p:sp>
      <p:sp>
        <p:nvSpPr>
          <p:cNvPr id="7" name="Slide Number Placeholder 5"/>
          <p:cNvSpPr>
            <a:spLocks noGrp="1"/>
          </p:cNvSpPr>
          <p:nvPr>
            <p:ph type="sldNum" sz="quarter" idx="12"/>
          </p:nvPr>
        </p:nvSpPr>
        <p:spPr/>
        <p:txBody>
          <a:bodyPr/>
          <a:lstStyle>
            <a:lvl1pPr>
              <a:defRPr/>
            </a:lvl1pPr>
          </a:lstStyle>
          <a:p>
            <a:pPr>
              <a:defRPr/>
            </a:pPr>
            <a:fld id="{4B02AB46-18D8-4339-B3C4-9D69E4F5BF57}" type="slidenum">
              <a:rPr lang="he-IL"/>
              <a:pPr>
                <a:defRPr/>
              </a:pPr>
              <a:t>‹Nº›</a:t>
            </a:fld>
            <a:endParaRPr lang="he-IL"/>
          </a:p>
        </p:txBody>
      </p:sp>
    </p:spTree>
    <p:extLst>
      <p:ext uri="{BB962C8B-B14F-4D97-AF65-F5344CB8AC3E}">
        <p14:creationId xmlns:p14="http://schemas.microsoft.com/office/powerpoint/2010/main" val="853502021"/>
      </p:ext>
    </p:extLst>
  </p:cSld>
  <p:clrMapOvr>
    <a:masterClrMapping/>
  </p:clrMapOvr>
  <p:transition spd="slow">
    <p:circl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he-IL"/>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e-IL"/>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e-IL"/>
          </a:p>
        </p:txBody>
      </p:sp>
      <p:sp>
        <p:nvSpPr>
          <p:cNvPr id="7" name="Date Placeholder 3"/>
          <p:cNvSpPr>
            <a:spLocks noGrp="1"/>
          </p:cNvSpPr>
          <p:nvPr>
            <p:ph type="dt" sz="half" idx="10"/>
          </p:nvPr>
        </p:nvSpPr>
        <p:spPr/>
        <p:txBody>
          <a:bodyPr/>
          <a:lstStyle>
            <a:lvl1pPr>
              <a:defRPr/>
            </a:lvl1pPr>
          </a:lstStyle>
          <a:p>
            <a:pPr>
              <a:defRPr/>
            </a:pPr>
            <a:fld id="{5BBD9352-0E74-48B7-8D31-CAE3708960C9}" type="datetimeFigureOut">
              <a:rPr lang="he-IL"/>
              <a:pPr>
                <a:defRPr/>
              </a:pPr>
              <a:t>ט'/ניסן/תשפ"א</a:t>
            </a:fld>
            <a:endParaRPr lang="he-IL"/>
          </a:p>
        </p:txBody>
      </p:sp>
      <p:sp>
        <p:nvSpPr>
          <p:cNvPr id="8" name="Footer Placeholder 4"/>
          <p:cNvSpPr>
            <a:spLocks noGrp="1"/>
          </p:cNvSpPr>
          <p:nvPr>
            <p:ph type="ftr" sz="quarter" idx="11"/>
          </p:nvPr>
        </p:nvSpPr>
        <p:spPr/>
        <p:txBody>
          <a:bodyPr/>
          <a:lstStyle>
            <a:lvl1pPr>
              <a:defRPr/>
            </a:lvl1pPr>
          </a:lstStyle>
          <a:p>
            <a:pPr>
              <a:defRPr/>
            </a:pPr>
            <a:endParaRPr lang="he-IL"/>
          </a:p>
        </p:txBody>
      </p:sp>
      <p:sp>
        <p:nvSpPr>
          <p:cNvPr id="9" name="Slide Number Placeholder 5"/>
          <p:cNvSpPr>
            <a:spLocks noGrp="1"/>
          </p:cNvSpPr>
          <p:nvPr>
            <p:ph type="sldNum" sz="quarter" idx="12"/>
          </p:nvPr>
        </p:nvSpPr>
        <p:spPr/>
        <p:txBody>
          <a:bodyPr/>
          <a:lstStyle>
            <a:lvl1pPr>
              <a:defRPr/>
            </a:lvl1pPr>
          </a:lstStyle>
          <a:p>
            <a:pPr>
              <a:defRPr/>
            </a:pPr>
            <a:fld id="{F520D89B-4BFD-4A1E-944A-8989A0CD9056}" type="slidenum">
              <a:rPr lang="he-IL"/>
              <a:pPr>
                <a:defRPr/>
              </a:pPr>
              <a:t>‹Nº›</a:t>
            </a:fld>
            <a:endParaRPr lang="he-IL"/>
          </a:p>
        </p:txBody>
      </p:sp>
    </p:spTree>
    <p:extLst>
      <p:ext uri="{BB962C8B-B14F-4D97-AF65-F5344CB8AC3E}">
        <p14:creationId xmlns:p14="http://schemas.microsoft.com/office/powerpoint/2010/main" val="1313924794"/>
      </p:ext>
    </p:extLst>
  </p:cSld>
  <p:clrMapOvr>
    <a:masterClrMapping/>
  </p:clrMapOvr>
  <p:transition spd="slow">
    <p:circl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he-IL"/>
          </a:p>
        </p:txBody>
      </p:sp>
      <p:sp>
        <p:nvSpPr>
          <p:cNvPr id="3" name="Date Placeholder 3"/>
          <p:cNvSpPr>
            <a:spLocks noGrp="1"/>
          </p:cNvSpPr>
          <p:nvPr>
            <p:ph type="dt" sz="half" idx="10"/>
          </p:nvPr>
        </p:nvSpPr>
        <p:spPr/>
        <p:txBody>
          <a:bodyPr/>
          <a:lstStyle>
            <a:lvl1pPr>
              <a:defRPr/>
            </a:lvl1pPr>
          </a:lstStyle>
          <a:p>
            <a:pPr>
              <a:defRPr/>
            </a:pPr>
            <a:fld id="{26AC44F6-7490-4382-A785-38F31659C9CA}" type="datetimeFigureOut">
              <a:rPr lang="he-IL"/>
              <a:pPr>
                <a:defRPr/>
              </a:pPr>
              <a:t>ט'/ניסן/תשפ"א</a:t>
            </a:fld>
            <a:endParaRPr lang="he-IL"/>
          </a:p>
        </p:txBody>
      </p:sp>
      <p:sp>
        <p:nvSpPr>
          <p:cNvPr id="4" name="Footer Placeholder 4"/>
          <p:cNvSpPr>
            <a:spLocks noGrp="1"/>
          </p:cNvSpPr>
          <p:nvPr>
            <p:ph type="ftr" sz="quarter" idx="11"/>
          </p:nvPr>
        </p:nvSpPr>
        <p:spPr/>
        <p:txBody>
          <a:bodyPr/>
          <a:lstStyle>
            <a:lvl1pPr>
              <a:defRPr/>
            </a:lvl1pPr>
          </a:lstStyle>
          <a:p>
            <a:pPr>
              <a:defRPr/>
            </a:pPr>
            <a:endParaRPr lang="he-IL"/>
          </a:p>
        </p:txBody>
      </p:sp>
      <p:sp>
        <p:nvSpPr>
          <p:cNvPr id="5" name="Slide Number Placeholder 5"/>
          <p:cNvSpPr>
            <a:spLocks noGrp="1"/>
          </p:cNvSpPr>
          <p:nvPr>
            <p:ph type="sldNum" sz="quarter" idx="12"/>
          </p:nvPr>
        </p:nvSpPr>
        <p:spPr/>
        <p:txBody>
          <a:bodyPr/>
          <a:lstStyle>
            <a:lvl1pPr>
              <a:defRPr/>
            </a:lvl1pPr>
          </a:lstStyle>
          <a:p>
            <a:pPr>
              <a:defRPr/>
            </a:pPr>
            <a:fld id="{F5A5B4B2-08E4-424F-8570-ADF53E13EEBF}" type="slidenum">
              <a:rPr lang="he-IL"/>
              <a:pPr>
                <a:defRPr/>
              </a:pPr>
              <a:t>‹Nº›</a:t>
            </a:fld>
            <a:endParaRPr lang="he-IL"/>
          </a:p>
        </p:txBody>
      </p:sp>
    </p:spTree>
    <p:extLst>
      <p:ext uri="{BB962C8B-B14F-4D97-AF65-F5344CB8AC3E}">
        <p14:creationId xmlns:p14="http://schemas.microsoft.com/office/powerpoint/2010/main" val="2891572498"/>
      </p:ext>
    </p:extLst>
  </p:cSld>
  <p:clrMapOvr>
    <a:masterClrMapping/>
  </p:clrMapOvr>
  <p:transition spd="slow">
    <p:circl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891E600-4493-47CF-B32B-78348A523B08}" type="datetimeFigureOut">
              <a:rPr lang="he-IL"/>
              <a:pPr>
                <a:defRPr/>
              </a:pPr>
              <a:t>ט'/ניסן/תשפ"א</a:t>
            </a:fld>
            <a:endParaRPr lang="he-IL"/>
          </a:p>
        </p:txBody>
      </p:sp>
      <p:sp>
        <p:nvSpPr>
          <p:cNvPr id="3" name="Footer Placeholder 4"/>
          <p:cNvSpPr>
            <a:spLocks noGrp="1"/>
          </p:cNvSpPr>
          <p:nvPr>
            <p:ph type="ftr" sz="quarter" idx="11"/>
          </p:nvPr>
        </p:nvSpPr>
        <p:spPr/>
        <p:txBody>
          <a:bodyPr/>
          <a:lstStyle>
            <a:lvl1pPr>
              <a:defRPr/>
            </a:lvl1pPr>
          </a:lstStyle>
          <a:p>
            <a:pPr>
              <a:defRPr/>
            </a:pPr>
            <a:endParaRPr lang="he-IL"/>
          </a:p>
        </p:txBody>
      </p:sp>
      <p:sp>
        <p:nvSpPr>
          <p:cNvPr id="4" name="Slide Number Placeholder 5"/>
          <p:cNvSpPr>
            <a:spLocks noGrp="1"/>
          </p:cNvSpPr>
          <p:nvPr>
            <p:ph type="sldNum" sz="quarter" idx="12"/>
          </p:nvPr>
        </p:nvSpPr>
        <p:spPr/>
        <p:txBody>
          <a:bodyPr/>
          <a:lstStyle>
            <a:lvl1pPr>
              <a:defRPr/>
            </a:lvl1pPr>
          </a:lstStyle>
          <a:p>
            <a:pPr>
              <a:defRPr/>
            </a:pPr>
            <a:fld id="{ED92B93D-F543-4792-8D91-1801D4080543}" type="slidenum">
              <a:rPr lang="he-IL"/>
              <a:pPr>
                <a:defRPr/>
              </a:pPr>
              <a:t>‹Nº›</a:t>
            </a:fld>
            <a:endParaRPr lang="he-IL"/>
          </a:p>
        </p:txBody>
      </p:sp>
    </p:spTree>
    <p:extLst>
      <p:ext uri="{BB962C8B-B14F-4D97-AF65-F5344CB8AC3E}">
        <p14:creationId xmlns:p14="http://schemas.microsoft.com/office/powerpoint/2010/main" val="533295056"/>
      </p:ext>
    </p:extLst>
  </p:cSld>
  <p:clrMapOvr>
    <a:masterClrMapping/>
  </p:clrMapOvr>
  <p:transition spd="slow">
    <p:circl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s-ES" smtClean="0"/>
              <a:t>Haga clic para modificar el estilo de título del patrón</a:t>
            </a:r>
            <a:endParaRPr lang="he-IL"/>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e-IL"/>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fld id="{1AC9A784-2A3F-42E8-9391-36782FB56120}" type="datetimeFigureOut">
              <a:rPr lang="he-IL"/>
              <a:pPr>
                <a:defRPr/>
              </a:pPr>
              <a:t>ט'/ניסן/תשפ"א</a:t>
            </a:fld>
            <a:endParaRPr lang="he-IL"/>
          </a:p>
        </p:txBody>
      </p:sp>
      <p:sp>
        <p:nvSpPr>
          <p:cNvPr id="6" name="Footer Placeholder 4"/>
          <p:cNvSpPr>
            <a:spLocks noGrp="1"/>
          </p:cNvSpPr>
          <p:nvPr>
            <p:ph type="ftr" sz="quarter" idx="11"/>
          </p:nvPr>
        </p:nvSpPr>
        <p:spPr/>
        <p:txBody>
          <a:bodyPr/>
          <a:lstStyle>
            <a:lvl1pPr>
              <a:defRPr/>
            </a:lvl1pPr>
          </a:lstStyle>
          <a:p>
            <a:pPr>
              <a:defRPr/>
            </a:pPr>
            <a:endParaRPr lang="he-IL"/>
          </a:p>
        </p:txBody>
      </p:sp>
      <p:sp>
        <p:nvSpPr>
          <p:cNvPr id="7" name="Slide Number Placeholder 5"/>
          <p:cNvSpPr>
            <a:spLocks noGrp="1"/>
          </p:cNvSpPr>
          <p:nvPr>
            <p:ph type="sldNum" sz="quarter" idx="12"/>
          </p:nvPr>
        </p:nvSpPr>
        <p:spPr/>
        <p:txBody>
          <a:bodyPr/>
          <a:lstStyle>
            <a:lvl1pPr>
              <a:defRPr/>
            </a:lvl1pPr>
          </a:lstStyle>
          <a:p>
            <a:pPr>
              <a:defRPr/>
            </a:pPr>
            <a:fld id="{BF89A800-6601-442B-990F-97525C074AE9}" type="slidenum">
              <a:rPr lang="he-IL"/>
              <a:pPr>
                <a:defRPr/>
              </a:pPr>
              <a:t>‹Nº›</a:t>
            </a:fld>
            <a:endParaRPr lang="he-IL"/>
          </a:p>
        </p:txBody>
      </p:sp>
    </p:spTree>
    <p:extLst>
      <p:ext uri="{BB962C8B-B14F-4D97-AF65-F5344CB8AC3E}">
        <p14:creationId xmlns:p14="http://schemas.microsoft.com/office/powerpoint/2010/main" val="776688928"/>
      </p:ext>
    </p:extLst>
  </p:cSld>
  <p:clrMapOvr>
    <a:masterClrMapping/>
  </p:clrMapOvr>
  <p:transition spd="slow">
    <p:circl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s-ES" smtClean="0"/>
              <a:t>Haga clic para modificar el estilo de título del patrón</a:t>
            </a:r>
            <a:endParaRPr lang="he-IL"/>
          </a:p>
        </p:txBody>
      </p:sp>
      <p:sp>
        <p:nvSpPr>
          <p:cNvPr id="3" name="Picture Placeholder 2"/>
          <p:cNvSpPr>
            <a:spLocks noGrp="1"/>
          </p:cNvSpPr>
          <p:nvPr>
            <p:ph type="pic" idx="1"/>
          </p:nvPr>
        </p:nvSpPr>
        <p:spPr>
          <a:xfrm>
            <a:off x="1792288" y="612775"/>
            <a:ext cx="5486400" cy="4114800"/>
          </a:xfrm>
        </p:spPr>
        <p:txBody>
          <a:bodyPr rtlCol="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he-IL"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fld id="{8DC60A0B-F7C0-448F-BA5E-C3AEFC4E4D0E}" type="datetimeFigureOut">
              <a:rPr lang="he-IL"/>
              <a:pPr>
                <a:defRPr/>
              </a:pPr>
              <a:t>ט'/ניסן/תשפ"א</a:t>
            </a:fld>
            <a:endParaRPr lang="he-IL"/>
          </a:p>
        </p:txBody>
      </p:sp>
      <p:sp>
        <p:nvSpPr>
          <p:cNvPr id="6" name="Footer Placeholder 4"/>
          <p:cNvSpPr>
            <a:spLocks noGrp="1"/>
          </p:cNvSpPr>
          <p:nvPr>
            <p:ph type="ftr" sz="quarter" idx="11"/>
          </p:nvPr>
        </p:nvSpPr>
        <p:spPr/>
        <p:txBody>
          <a:bodyPr/>
          <a:lstStyle>
            <a:lvl1pPr>
              <a:defRPr/>
            </a:lvl1pPr>
          </a:lstStyle>
          <a:p>
            <a:pPr>
              <a:defRPr/>
            </a:pPr>
            <a:endParaRPr lang="he-IL"/>
          </a:p>
        </p:txBody>
      </p:sp>
      <p:sp>
        <p:nvSpPr>
          <p:cNvPr id="7" name="Slide Number Placeholder 5"/>
          <p:cNvSpPr>
            <a:spLocks noGrp="1"/>
          </p:cNvSpPr>
          <p:nvPr>
            <p:ph type="sldNum" sz="quarter" idx="12"/>
          </p:nvPr>
        </p:nvSpPr>
        <p:spPr/>
        <p:txBody>
          <a:bodyPr/>
          <a:lstStyle>
            <a:lvl1pPr>
              <a:defRPr/>
            </a:lvl1pPr>
          </a:lstStyle>
          <a:p>
            <a:pPr>
              <a:defRPr/>
            </a:pPr>
            <a:fld id="{271861A5-9E4A-42D0-9D73-0F371E770CCF}" type="slidenum">
              <a:rPr lang="he-IL"/>
              <a:pPr>
                <a:defRPr/>
              </a:pPr>
              <a:t>‹Nº›</a:t>
            </a:fld>
            <a:endParaRPr lang="he-IL"/>
          </a:p>
        </p:txBody>
      </p:sp>
    </p:spTree>
    <p:extLst>
      <p:ext uri="{BB962C8B-B14F-4D97-AF65-F5344CB8AC3E}">
        <p14:creationId xmlns:p14="http://schemas.microsoft.com/office/powerpoint/2010/main" val="3424138436"/>
      </p:ext>
    </p:extLst>
  </p:cSld>
  <p:clrMapOvr>
    <a:masterClrMapping/>
  </p:clrMapOvr>
  <p:transition spd="slow">
    <p:circl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he-IL"/>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e-IL"/>
          </a:p>
        </p:txBody>
      </p:sp>
      <p:sp>
        <p:nvSpPr>
          <p:cNvPr id="4" name="Date Placeholder 3"/>
          <p:cNvSpPr>
            <a:spLocks noGrp="1"/>
          </p:cNvSpPr>
          <p:nvPr>
            <p:ph type="dt" sz="half" idx="10"/>
          </p:nvPr>
        </p:nvSpPr>
        <p:spPr/>
        <p:txBody>
          <a:bodyPr/>
          <a:lstStyle>
            <a:lvl1pPr>
              <a:defRPr/>
            </a:lvl1pPr>
          </a:lstStyle>
          <a:p>
            <a:pPr>
              <a:defRPr/>
            </a:pPr>
            <a:fld id="{7EF83DEC-B09C-464E-9F48-982C4F215D4F}" type="datetimeFigureOut">
              <a:rPr lang="he-IL"/>
              <a:pPr>
                <a:defRPr/>
              </a:pPr>
              <a:t>ט'/ניסן/תשפ"א</a:t>
            </a:fld>
            <a:endParaRPr lang="he-IL"/>
          </a:p>
        </p:txBody>
      </p:sp>
      <p:sp>
        <p:nvSpPr>
          <p:cNvPr id="5" name="Footer Placeholder 4"/>
          <p:cNvSpPr>
            <a:spLocks noGrp="1"/>
          </p:cNvSpPr>
          <p:nvPr>
            <p:ph type="ftr" sz="quarter" idx="11"/>
          </p:nvPr>
        </p:nvSpPr>
        <p:spPr/>
        <p:txBody>
          <a:bodyPr/>
          <a:lstStyle>
            <a:lvl1pPr>
              <a:defRPr/>
            </a:lvl1pPr>
          </a:lstStyle>
          <a:p>
            <a:pPr>
              <a:defRPr/>
            </a:pPr>
            <a:endParaRPr lang="he-IL"/>
          </a:p>
        </p:txBody>
      </p:sp>
      <p:sp>
        <p:nvSpPr>
          <p:cNvPr id="6" name="Slide Number Placeholder 5"/>
          <p:cNvSpPr>
            <a:spLocks noGrp="1"/>
          </p:cNvSpPr>
          <p:nvPr>
            <p:ph type="sldNum" sz="quarter" idx="12"/>
          </p:nvPr>
        </p:nvSpPr>
        <p:spPr/>
        <p:txBody>
          <a:bodyPr/>
          <a:lstStyle>
            <a:lvl1pPr>
              <a:defRPr/>
            </a:lvl1pPr>
          </a:lstStyle>
          <a:p>
            <a:pPr>
              <a:defRPr/>
            </a:pPr>
            <a:fld id="{405446EB-5867-40C2-84D9-E25A7C7B8034}" type="slidenum">
              <a:rPr lang="he-IL"/>
              <a:pPr>
                <a:defRPr/>
              </a:pPr>
              <a:t>‹Nº›</a:t>
            </a:fld>
            <a:endParaRPr lang="he-IL"/>
          </a:p>
        </p:txBody>
      </p:sp>
    </p:spTree>
    <p:extLst>
      <p:ext uri="{BB962C8B-B14F-4D97-AF65-F5344CB8AC3E}">
        <p14:creationId xmlns:p14="http://schemas.microsoft.com/office/powerpoint/2010/main" val="1632925517"/>
      </p:ext>
    </p:extLst>
  </p:cSld>
  <p:clrMapOvr>
    <a:masterClrMapping/>
  </p:clrMapOvr>
  <p:transition spd="slow">
    <p:circl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he-IL"/>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he-IL"/>
          </a:p>
        </p:txBody>
      </p:sp>
      <p:sp>
        <p:nvSpPr>
          <p:cNvPr id="4" name="Date Placeholder 3"/>
          <p:cNvSpPr>
            <a:spLocks noGrp="1"/>
          </p:cNvSpPr>
          <p:nvPr>
            <p:ph type="dt" sz="half" idx="10"/>
          </p:nvPr>
        </p:nvSpPr>
        <p:spPr/>
        <p:txBody>
          <a:bodyPr/>
          <a:lstStyle>
            <a:lvl1pPr>
              <a:defRPr/>
            </a:lvl1pPr>
          </a:lstStyle>
          <a:p>
            <a:pPr>
              <a:defRPr/>
            </a:pPr>
            <a:fld id="{3EFF8F60-CCF9-417E-88F7-EF9B2FBBE3AB}" type="datetimeFigureOut">
              <a:rPr lang="he-IL"/>
              <a:pPr>
                <a:defRPr/>
              </a:pPr>
              <a:t>ט'/ניסן/תשפ"א</a:t>
            </a:fld>
            <a:endParaRPr lang="he-IL"/>
          </a:p>
        </p:txBody>
      </p:sp>
      <p:sp>
        <p:nvSpPr>
          <p:cNvPr id="5" name="Footer Placeholder 4"/>
          <p:cNvSpPr>
            <a:spLocks noGrp="1"/>
          </p:cNvSpPr>
          <p:nvPr>
            <p:ph type="ftr" sz="quarter" idx="11"/>
          </p:nvPr>
        </p:nvSpPr>
        <p:spPr/>
        <p:txBody>
          <a:bodyPr/>
          <a:lstStyle>
            <a:lvl1pPr>
              <a:defRPr/>
            </a:lvl1pPr>
          </a:lstStyle>
          <a:p>
            <a:pPr>
              <a:defRPr/>
            </a:pPr>
            <a:endParaRPr lang="he-IL"/>
          </a:p>
        </p:txBody>
      </p:sp>
      <p:sp>
        <p:nvSpPr>
          <p:cNvPr id="6" name="Slide Number Placeholder 5"/>
          <p:cNvSpPr>
            <a:spLocks noGrp="1"/>
          </p:cNvSpPr>
          <p:nvPr>
            <p:ph type="sldNum" sz="quarter" idx="12"/>
          </p:nvPr>
        </p:nvSpPr>
        <p:spPr/>
        <p:txBody>
          <a:bodyPr/>
          <a:lstStyle>
            <a:lvl1pPr>
              <a:defRPr/>
            </a:lvl1pPr>
          </a:lstStyle>
          <a:p>
            <a:pPr>
              <a:defRPr/>
            </a:pPr>
            <a:fld id="{AEA5E89F-49DE-4802-ABEF-564F9DFFE0FA}" type="slidenum">
              <a:rPr lang="he-IL"/>
              <a:pPr>
                <a:defRPr/>
              </a:pPr>
              <a:t>‹Nº›</a:t>
            </a:fld>
            <a:endParaRPr lang="he-IL"/>
          </a:p>
        </p:txBody>
      </p:sp>
    </p:spTree>
    <p:extLst>
      <p:ext uri="{BB962C8B-B14F-4D97-AF65-F5344CB8AC3E}">
        <p14:creationId xmlns:p14="http://schemas.microsoft.com/office/powerpoint/2010/main" val="1631118646"/>
      </p:ext>
    </p:extLst>
  </p:cSld>
  <p:clrMapOvr>
    <a:masterClrMapping/>
  </p:clrMapOvr>
  <p:transition spd="slow">
    <p:circl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75280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smtClean="0"/>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B22BFC5A-2BC5-4777-9B49-4896D97522DA}" type="datetimeFigureOut">
              <a:rPr lang="he-IL"/>
              <a:pPr>
                <a:defRPr/>
              </a:pPr>
              <a:t>ט'/ניסן/תשפ"א</a:t>
            </a:fld>
            <a:endParaRPr lang="he-IL"/>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he-IL"/>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98BA2ED1-BCC0-4095-B2E6-7294CDFE2B3C}" type="slidenum">
              <a:rPr lang="he-IL"/>
              <a:pPr>
                <a:defRPr/>
              </a:pPr>
              <a:t>‹Nº›</a:t>
            </a:fld>
            <a:endParaRPr lang="he-I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circle/>
  </p:transition>
  <p:txStyles>
    <p:titleStyle>
      <a:lvl1pPr algn="ctr" rtl="1" eaLnBrk="1" fontAlgn="base" hangingPunct="1">
        <a:spcBef>
          <a:spcPct val="0"/>
        </a:spcBef>
        <a:spcAft>
          <a:spcPct val="0"/>
        </a:spcAft>
        <a:defRPr sz="4400" kern="1200">
          <a:solidFill>
            <a:schemeClr val="tx1"/>
          </a:solidFill>
          <a:latin typeface="+mj-lt"/>
          <a:ea typeface="+mj-ea"/>
          <a:cs typeface="+mj-cs"/>
        </a:defRPr>
      </a:lvl1pPr>
      <a:lvl2pPr algn="ctr" rtl="1" eaLnBrk="1" fontAlgn="base" hangingPunct="1">
        <a:spcBef>
          <a:spcPct val="0"/>
        </a:spcBef>
        <a:spcAft>
          <a:spcPct val="0"/>
        </a:spcAft>
        <a:defRPr sz="4400">
          <a:solidFill>
            <a:schemeClr val="tx1"/>
          </a:solidFill>
          <a:latin typeface="Calibri" pitchFamily="34" charset="0"/>
          <a:cs typeface="Times New Roman" pitchFamily="18" charset="0"/>
        </a:defRPr>
      </a:lvl2pPr>
      <a:lvl3pPr algn="ctr" rtl="1" eaLnBrk="1" fontAlgn="base" hangingPunct="1">
        <a:spcBef>
          <a:spcPct val="0"/>
        </a:spcBef>
        <a:spcAft>
          <a:spcPct val="0"/>
        </a:spcAft>
        <a:defRPr sz="4400">
          <a:solidFill>
            <a:schemeClr val="tx1"/>
          </a:solidFill>
          <a:latin typeface="Calibri" pitchFamily="34" charset="0"/>
          <a:cs typeface="Times New Roman" pitchFamily="18" charset="0"/>
        </a:defRPr>
      </a:lvl3pPr>
      <a:lvl4pPr algn="ctr" rtl="1" eaLnBrk="1" fontAlgn="base" hangingPunct="1">
        <a:spcBef>
          <a:spcPct val="0"/>
        </a:spcBef>
        <a:spcAft>
          <a:spcPct val="0"/>
        </a:spcAft>
        <a:defRPr sz="4400">
          <a:solidFill>
            <a:schemeClr val="tx1"/>
          </a:solidFill>
          <a:latin typeface="Calibri" pitchFamily="34" charset="0"/>
          <a:cs typeface="Times New Roman" pitchFamily="18" charset="0"/>
        </a:defRPr>
      </a:lvl4pPr>
      <a:lvl5pPr algn="ctr" rtl="1" eaLnBrk="1" fontAlgn="base" hangingPunct="1">
        <a:spcBef>
          <a:spcPct val="0"/>
        </a:spcBef>
        <a:spcAft>
          <a:spcPct val="0"/>
        </a:spcAft>
        <a:defRPr sz="4400">
          <a:solidFill>
            <a:schemeClr val="tx1"/>
          </a:solidFill>
          <a:latin typeface="Calibri" pitchFamily="34" charset="0"/>
          <a:cs typeface="Times New Roman" pitchFamily="18" charset="0"/>
        </a:defRPr>
      </a:lvl5pPr>
      <a:lvl6pPr marL="457200" algn="ctr" rtl="1" eaLnBrk="1" fontAlgn="base" hangingPunct="1">
        <a:spcBef>
          <a:spcPct val="0"/>
        </a:spcBef>
        <a:spcAft>
          <a:spcPct val="0"/>
        </a:spcAft>
        <a:defRPr sz="4400">
          <a:solidFill>
            <a:schemeClr val="tx1"/>
          </a:solidFill>
          <a:latin typeface="Calibri" pitchFamily="34" charset="0"/>
          <a:cs typeface="Times New Roman" pitchFamily="18" charset="0"/>
        </a:defRPr>
      </a:lvl6pPr>
      <a:lvl7pPr marL="914400" algn="ctr" rtl="1" eaLnBrk="1" fontAlgn="base" hangingPunct="1">
        <a:spcBef>
          <a:spcPct val="0"/>
        </a:spcBef>
        <a:spcAft>
          <a:spcPct val="0"/>
        </a:spcAft>
        <a:defRPr sz="4400">
          <a:solidFill>
            <a:schemeClr val="tx1"/>
          </a:solidFill>
          <a:latin typeface="Calibri" pitchFamily="34" charset="0"/>
          <a:cs typeface="Times New Roman" pitchFamily="18" charset="0"/>
        </a:defRPr>
      </a:lvl7pPr>
      <a:lvl8pPr marL="1371600" algn="ctr" rtl="1" eaLnBrk="1" fontAlgn="base" hangingPunct="1">
        <a:spcBef>
          <a:spcPct val="0"/>
        </a:spcBef>
        <a:spcAft>
          <a:spcPct val="0"/>
        </a:spcAft>
        <a:defRPr sz="4400">
          <a:solidFill>
            <a:schemeClr val="tx1"/>
          </a:solidFill>
          <a:latin typeface="Calibri" pitchFamily="34" charset="0"/>
          <a:cs typeface="Times New Roman" pitchFamily="18" charset="0"/>
        </a:defRPr>
      </a:lvl8pPr>
      <a:lvl9pPr marL="1828800" algn="ctr" rtl="1" eaLnBrk="1" fontAlgn="base" hangingPunct="1">
        <a:spcBef>
          <a:spcPct val="0"/>
        </a:spcBef>
        <a:spcAft>
          <a:spcPct val="0"/>
        </a:spcAft>
        <a:defRPr sz="4400">
          <a:solidFill>
            <a:schemeClr val="tx1"/>
          </a:solidFill>
          <a:latin typeface="Calibri" pitchFamily="34" charset="0"/>
          <a:cs typeface="Times New Roman" pitchFamily="18" charset="0"/>
        </a:defRPr>
      </a:lvl9pPr>
    </p:titleStyle>
    <p:bodyStyle>
      <a:lvl1pPr marL="342900" indent="-342900" algn="r" rtl="1"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r" rtl="1"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r" rtl="1"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r" rtl="1"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r" rtl="1"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lgn="l" rtl="0"/>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hyperlink" Target="https://vk.com/mispps" TargetMode="External"/><Relationship Id="rId3" Type="http://schemas.openxmlformats.org/officeDocument/2006/relationships/image" Target="../media/image53.png"/><Relationship Id="rId7" Type="http://schemas.openxmlformats.org/officeDocument/2006/relationships/hyperlink" Target="https://www.facebook.com/mispps" TargetMode="External"/><Relationship Id="rId12" Type="http://schemas.openxmlformats.org/officeDocument/2006/relationships/image" Target="../media/image5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5.png"/><Relationship Id="rId11" Type="http://schemas.openxmlformats.org/officeDocument/2006/relationships/hyperlink" Target="https://plus.google.com/+Mispps/" TargetMode="External"/><Relationship Id="rId5" Type="http://schemas.openxmlformats.org/officeDocument/2006/relationships/image" Target="../media/image54.png"/><Relationship Id="rId10" Type="http://schemas.openxmlformats.org/officeDocument/2006/relationships/image" Target="../media/image5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40600"/>
        </a:solidFill>
        <a:effectLst/>
      </p:bgPr>
    </p:bg>
    <p:spTree>
      <p:nvGrpSpPr>
        <p:cNvPr id="1" name=""/>
        <p:cNvGrpSpPr/>
        <p:nvPr/>
      </p:nvGrpSpPr>
      <p:grpSpPr>
        <a:xfrm>
          <a:off x="0" y="0"/>
          <a:ext cx="0" cy="0"/>
          <a:chOff x="0" y="0"/>
          <a:chExt cx="0" cy="0"/>
        </a:xfrm>
      </p:grpSpPr>
      <p:pic>
        <p:nvPicPr>
          <p:cNvPr id="2050"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63" y="1123950"/>
            <a:ext cx="1957387" cy="158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0" y="260350"/>
            <a:ext cx="9144000" cy="585788"/>
          </a:xfrm>
          <a:prstGeom prst="rect">
            <a:avLst/>
          </a:prstGeom>
          <a:noFill/>
        </p:spPr>
        <p:txBody>
          <a:bodyPr rtlCol="1">
            <a:spAutoFit/>
          </a:bodyPr>
          <a:lstStyle/>
          <a:p>
            <a:pPr algn="ctr" rtl="0" fontAlgn="auto">
              <a:spcBef>
                <a:spcPts val="0"/>
              </a:spcBef>
              <a:spcAft>
                <a:spcPts val="0"/>
              </a:spcAft>
              <a:defRPr/>
            </a:pPr>
            <a:r>
              <a:rPr lang="en-US" sz="3200" b="1" dirty="0" err="1">
                <a:solidFill>
                  <a:srgbClr val="FFFF00"/>
                </a:solidFill>
                <a:effectLst>
                  <a:outerShdw blurRad="38100" dist="38100" dir="2700000" algn="tl">
                    <a:srgbClr val="000000">
                      <a:alpha val="43137"/>
                    </a:srgbClr>
                  </a:outerShdw>
                </a:effectLst>
                <a:latin typeface="Monotype Corsiva" pitchFamily="66" charset="0"/>
                <a:cs typeface="+mn-cs"/>
              </a:rPr>
              <a:t>Chihuly</a:t>
            </a:r>
            <a:endParaRPr lang="en-US" sz="3200" b="1" dirty="0">
              <a:solidFill>
                <a:srgbClr val="FFFF00"/>
              </a:solidFill>
              <a:effectLst>
                <a:outerShdw blurRad="38100" dist="38100" dir="2700000" algn="tl">
                  <a:srgbClr val="000000">
                    <a:alpha val="43137"/>
                  </a:srgbClr>
                </a:outerShdw>
              </a:effectLst>
              <a:latin typeface="Monotype Corsiva" pitchFamily="66" charset="0"/>
              <a:cs typeface="+mn-cs"/>
            </a:endParaRPr>
          </a:p>
        </p:txBody>
      </p:sp>
      <p:sp>
        <p:nvSpPr>
          <p:cNvPr id="9" name="Rectangle 8"/>
          <p:cNvSpPr/>
          <p:nvPr/>
        </p:nvSpPr>
        <p:spPr>
          <a:xfrm>
            <a:off x="2124075" y="1052513"/>
            <a:ext cx="7019925" cy="646112"/>
          </a:xfrm>
          <a:prstGeom prst="rect">
            <a:avLst/>
          </a:prstGeom>
        </p:spPr>
        <p:txBody>
          <a:bodyPr>
            <a:spAutoFit/>
          </a:bodyPr>
          <a:lstStyle/>
          <a:p>
            <a:pPr algn="just" rtl="0" fontAlgn="auto">
              <a:spcBef>
                <a:spcPts val="0"/>
              </a:spcBef>
              <a:spcAft>
                <a:spcPts val="0"/>
              </a:spcAft>
              <a:defRPr/>
            </a:pPr>
            <a:r>
              <a:rPr lang="en-US" b="1" dirty="0">
                <a:solidFill>
                  <a:srgbClr val="FFFF00"/>
                </a:solidFill>
                <a:effectLst>
                  <a:outerShdw blurRad="38100" dist="38100" dir="2700000" algn="tl">
                    <a:srgbClr val="000000">
                      <a:alpha val="43137"/>
                    </a:srgbClr>
                  </a:outerShdw>
                </a:effectLst>
                <a:latin typeface="Monotype Corsiva" pitchFamily="66" charset="0"/>
                <a:cs typeface="+mn-cs"/>
              </a:rPr>
              <a:t>Dale </a:t>
            </a:r>
            <a:r>
              <a:rPr lang="en-US" b="1" dirty="0" err="1">
                <a:solidFill>
                  <a:srgbClr val="FFFF00"/>
                </a:solidFill>
                <a:effectLst>
                  <a:outerShdw blurRad="38100" dist="38100" dir="2700000" algn="tl">
                    <a:srgbClr val="000000">
                      <a:alpha val="43137"/>
                    </a:srgbClr>
                  </a:outerShdw>
                </a:effectLst>
                <a:latin typeface="Monotype Corsiva" pitchFamily="66" charset="0"/>
                <a:cs typeface="+mn-cs"/>
              </a:rPr>
              <a:t>Chihuly</a:t>
            </a:r>
            <a:r>
              <a:rPr lang="en-US" dirty="0">
                <a:solidFill>
                  <a:srgbClr val="FFFF00"/>
                </a:solidFill>
                <a:effectLst>
                  <a:outerShdw blurRad="38100" dist="38100" dir="2700000" algn="tl">
                    <a:srgbClr val="000000">
                      <a:alpha val="43137"/>
                    </a:srgbClr>
                  </a:outerShdw>
                </a:effectLst>
                <a:latin typeface="Monotype Corsiva" pitchFamily="66" charset="0"/>
                <a:cs typeface="+mn-cs"/>
              </a:rPr>
              <a:t> (born September 20, 1941, in Tacoma, Washington, United States) is an American glass sculptor and entrepreneur.</a:t>
            </a:r>
          </a:p>
        </p:txBody>
      </p:sp>
      <p:pic>
        <p:nvPicPr>
          <p:cNvPr id="2053"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5825" y="1484313"/>
            <a:ext cx="1714500"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388" y="3933825"/>
            <a:ext cx="1681162"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6" descr="C:\Documents and Settings\user\Desktop\150px-Chihuly_P8040009[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80288" y="3981450"/>
            <a:ext cx="1584325" cy="211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3" name="Table 12"/>
          <p:cNvGraphicFramePr>
            <a:graphicFrameLocks noGrp="1"/>
          </p:cNvGraphicFramePr>
          <p:nvPr/>
        </p:nvGraphicFramePr>
        <p:xfrm>
          <a:off x="7235825" y="6167438"/>
          <a:ext cx="1908175" cy="336550"/>
        </p:xfrm>
        <a:graphic>
          <a:graphicData uri="http://schemas.openxmlformats.org/drawingml/2006/table">
            <a:tbl>
              <a:tblPr/>
              <a:tblGrid>
                <a:gridCol w="1908175"/>
              </a:tblGrid>
              <a:tr h="336550">
                <a:tc>
                  <a:txBody>
                    <a:bodyPr/>
                    <a:lstStyle/>
                    <a:p>
                      <a:pPr algn="ctr" rtl="0"/>
                      <a:r>
                        <a:rPr lang="en-US" sz="1100" dirty="0">
                          <a:solidFill>
                            <a:srgbClr val="FFFF00"/>
                          </a:solidFill>
                          <a:effectLst>
                            <a:outerShdw blurRad="38100" dist="38100" dir="2700000" algn="tl">
                              <a:srgbClr val="000000">
                                <a:alpha val="43137"/>
                              </a:srgbClr>
                            </a:outerShdw>
                          </a:effectLst>
                          <a:latin typeface="Monotype Corsiva" pitchFamily="66" charset="0"/>
                        </a:rPr>
                        <a:t>Chandelier at the </a:t>
                      </a:r>
                      <a:r>
                        <a:rPr lang="en-US" sz="1100" dirty="0" smtClean="0">
                          <a:solidFill>
                            <a:srgbClr val="FFFF00"/>
                          </a:solidFill>
                          <a:effectLst>
                            <a:outerShdw blurRad="38100" dist="38100" dir="2700000" algn="tl">
                              <a:srgbClr val="000000">
                                <a:alpha val="43137"/>
                              </a:srgbClr>
                            </a:outerShdw>
                          </a:effectLst>
                          <a:latin typeface="Monotype Corsiva" pitchFamily="66" charset="0"/>
                        </a:rPr>
                        <a:t>Tower of David,</a:t>
                      </a:r>
                      <a:r>
                        <a:rPr lang="en-US" sz="1100" baseline="0" dirty="0" smtClean="0">
                          <a:solidFill>
                            <a:srgbClr val="FFFF00"/>
                          </a:solidFill>
                          <a:effectLst>
                            <a:outerShdw blurRad="38100" dist="38100" dir="2700000" algn="tl">
                              <a:srgbClr val="000000">
                                <a:alpha val="43137"/>
                              </a:srgbClr>
                            </a:outerShdw>
                          </a:effectLst>
                          <a:latin typeface="Monotype Corsiva" pitchFamily="66" charset="0"/>
                        </a:rPr>
                        <a:t> Jerusalem</a:t>
                      </a:r>
                      <a:endParaRPr lang="en-US" sz="1100" dirty="0">
                        <a:solidFill>
                          <a:srgbClr val="FFFF00"/>
                        </a:solidFill>
                        <a:effectLst>
                          <a:outerShdw blurRad="38100" dist="38100" dir="2700000" algn="tl">
                            <a:srgbClr val="000000">
                              <a:alpha val="43137"/>
                            </a:srgbClr>
                          </a:outerShdw>
                        </a:effectLst>
                        <a:latin typeface="Monotype Corsiva" pitchFamily="66" charset="0"/>
                      </a:endParaRPr>
                    </a:p>
                  </a:txBody>
                  <a:tcPr marL="0" marR="0" marT="0" marB="0" anchor="ctr">
                    <a:lnL>
                      <a:noFill/>
                    </a:lnL>
                    <a:lnR>
                      <a:noFill/>
                    </a:lnR>
                    <a:lnT>
                      <a:noFill/>
                    </a:lnT>
                    <a:lnB>
                      <a:noFill/>
                    </a:lnB>
                  </a:tcPr>
                </a:tc>
              </a:tr>
            </a:tbl>
          </a:graphicData>
        </a:graphic>
      </p:graphicFrame>
      <p:sp>
        <p:nvSpPr>
          <p:cNvPr id="15" name="TextBox 14"/>
          <p:cNvSpPr txBox="1"/>
          <p:nvPr/>
        </p:nvSpPr>
        <p:spPr>
          <a:xfrm>
            <a:off x="7235825" y="3432175"/>
            <a:ext cx="1728788" cy="430213"/>
          </a:xfrm>
          <a:prstGeom prst="rect">
            <a:avLst/>
          </a:prstGeom>
          <a:noFill/>
        </p:spPr>
        <p:txBody>
          <a:bodyPr rtlCol="1">
            <a:spAutoFit/>
          </a:bodyPr>
          <a:lstStyle/>
          <a:p>
            <a:pPr algn="ctr" rtl="0" fontAlgn="auto">
              <a:spcBef>
                <a:spcPts val="0"/>
              </a:spcBef>
              <a:spcAft>
                <a:spcPts val="0"/>
              </a:spcAft>
              <a:defRPr/>
            </a:pPr>
            <a:r>
              <a:rPr lang="en-US" sz="1100" dirty="0">
                <a:solidFill>
                  <a:srgbClr val="FFFF00"/>
                </a:solidFill>
                <a:effectLst>
                  <a:outerShdw blurRad="38100" dist="38100" dir="2700000" algn="tl">
                    <a:srgbClr val="000000">
                      <a:alpha val="43137"/>
                    </a:srgbClr>
                  </a:outerShdw>
                </a:effectLst>
                <a:latin typeface="Monotype Corsiva" pitchFamily="66" charset="0"/>
                <a:cs typeface="+mn-cs"/>
              </a:rPr>
              <a:t>The Sun at Kew Garden, London</a:t>
            </a:r>
            <a:endParaRPr lang="he-IL" sz="1100" dirty="0">
              <a:solidFill>
                <a:srgbClr val="FFFF00"/>
              </a:solidFill>
              <a:effectLst>
                <a:outerShdw blurRad="38100" dist="38100" dir="2700000" algn="tl">
                  <a:srgbClr val="000000">
                    <a:alpha val="43137"/>
                  </a:srgbClr>
                </a:outerShdw>
              </a:effectLst>
              <a:latin typeface="Monotype Corsiva" pitchFamily="66" charset="0"/>
              <a:cs typeface="+mn-cs"/>
            </a:endParaRPr>
          </a:p>
        </p:txBody>
      </p:sp>
      <p:sp>
        <p:nvSpPr>
          <p:cNvPr id="16" name="Rectangle 15"/>
          <p:cNvSpPr/>
          <p:nvPr/>
        </p:nvSpPr>
        <p:spPr>
          <a:xfrm>
            <a:off x="179388" y="6240463"/>
            <a:ext cx="1655762" cy="430212"/>
          </a:xfrm>
          <a:prstGeom prst="rect">
            <a:avLst/>
          </a:prstGeom>
        </p:spPr>
        <p:txBody>
          <a:bodyPr>
            <a:spAutoFit/>
          </a:bodyPr>
          <a:lstStyle/>
          <a:p>
            <a:pPr algn="ctr" rtl="0" fontAlgn="auto">
              <a:spcBef>
                <a:spcPts val="0"/>
              </a:spcBef>
              <a:spcAft>
                <a:spcPts val="0"/>
              </a:spcAft>
              <a:defRPr/>
            </a:pPr>
            <a:r>
              <a:rPr lang="en-US" sz="1100" dirty="0">
                <a:solidFill>
                  <a:srgbClr val="FFFF00"/>
                </a:solidFill>
                <a:effectLst>
                  <a:outerShdw blurRad="38100" dist="38100" dir="2700000" algn="tl">
                    <a:srgbClr val="000000">
                      <a:alpha val="43137"/>
                    </a:srgbClr>
                  </a:outerShdw>
                </a:effectLst>
                <a:latin typeface="Monotype Corsiva" pitchFamily="66" charset="0"/>
                <a:cs typeface="+mn-cs"/>
              </a:rPr>
              <a:t>Blown-glass chandelier at Victoria and Albert Museum</a:t>
            </a:r>
            <a:endParaRPr lang="he-IL" sz="1100" dirty="0">
              <a:solidFill>
                <a:srgbClr val="FFFF00"/>
              </a:solidFill>
              <a:effectLst>
                <a:outerShdw blurRad="38100" dist="38100" dir="2700000" algn="tl">
                  <a:srgbClr val="000000">
                    <a:alpha val="43137"/>
                  </a:srgbClr>
                </a:outerShdw>
              </a:effectLst>
              <a:latin typeface="Monotype Corsiva" pitchFamily="66" charset="0"/>
              <a:cs typeface="+mn-cs"/>
            </a:endParaRPr>
          </a:p>
        </p:txBody>
      </p:sp>
      <p:sp>
        <p:nvSpPr>
          <p:cNvPr id="17" name="TextBox 16"/>
          <p:cNvSpPr txBox="1"/>
          <p:nvPr/>
        </p:nvSpPr>
        <p:spPr>
          <a:xfrm>
            <a:off x="179388" y="2711450"/>
            <a:ext cx="1728787" cy="261938"/>
          </a:xfrm>
          <a:prstGeom prst="rect">
            <a:avLst/>
          </a:prstGeom>
          <a:noFill/>
        </p:spPr>
        <p:txBody>
          <a:bodyPr rtlCol="1">
            <a:spAutoFit/>
          </a:bodyPr>
          <a:lstStyle/>
          <a:p>
            <a:pPr algn="ctr" rtl="0" fontAlgn="auto">
              <a:spcBef>
                <a:spcPts val="0"/>
              </a:spcBef>
              <a:spcAft>
                <a:spcPts val="0"/>
              </a:spcAft>
              <a:defRPr/>
            </a:pPr>
            <a:r>
              <a:rPr lang="en-US" sz="1100" dirty="0">
                <a:solidFill>
                  <a:srgbClr val="FFFF00"/>
                </a:solidFill>
                <a:effectLst>
                  <a:outerShdw blurRad="38100" dist="38100" dir="2700000" algn="tl">
                    <a:srgbClr val="000000">
                      <a:alpha val="43137"/>
                    </a:srgbClr>
                  </a:outerShdw>
                </a:effectLst>
                <a:latin typeface="Monotype Corsiva" pitchFamily="66" charset="0"/>
                <a:cs typeface="+mn-cs"/>
              </a:rPr>
              <a:t>Dale </a:t>
            </a:r>
            <a:r>
              <a:rPr lang="en-US" sz="1100" dirty="0" err="1">
                <a:solidFill>
                  <a:srgbClr val="FFFF00"/>
                </a:solidFill>
                <a:effectLst>
                  <a:outerShdw blurRad="38100" dist="38100" dir="2700000" algn="tl">
                    <a:srgbClr val="000000">
                      <a:alpha val="43137"/>
                    </a:srgbClr>
                  </a:outerShdw>
                </a:effectLst>
                <a:latin typeface="Monotype Corsiva" pitchFamily="66" charset="0"/>
                <a:cs typeface="+mn-cs"/>
              </a:rPr>
              <a:t>Chihuly</a:t>
            </a:r>
            <a:r>
              <a:rPr lang="en-US" sz="1100" dirty="0">
                <a:solidFill>
                  <a:srgbClr val="FFFF00"/>
                </a:solidFill>
                <a:effectLst>
                  <a:outerShdw blurRad="38100" dist="38100" dir="2700000" algn="tl">
                    <a:srgbClr val="000000">
                      <a:alpha val="43137"/>
                    </a:srgbClr>
                  </a:outerShdw>
                </a:effectLst>
                <a:latin typeface="Monotype Corsiva" pitchFamily="66" charset="0"/>
                <a:cs typeface="+mn-cs"/>
              </a:rPr>
              <a:t>, 2010</a:t>
            </a:r>
            <a:endParaRPr lang="he-IL" sz="1100" dirty="0">
              <a:solidFill>
                <a:srgbClr val="FFFF00"/>
              </a:solidFill>
              <a:effectLst>
                <a:outerShdw blurRad="38100" dist="38100" dir="2700000" algn="tl">
                  <a:srgbClr val="000000">
                    <a:alpha val="43137"/>
                  </a:srgbClr>
                </a:outerShdw>
              </a:effectLst>
              <a:latin typeface="Monotype Corsiva" pitchFamily="66" charset="0"/>
              <a:cs typeface="+mn-cs"/>
            </a:endParaRPr>
          </a:p>
        </p:txBody>
      </p:sp>
      <p:sp>
        <p:nvSpPr>
          <p:cNvPr id="18" name="Rectangle 17"/>
          <p:cNvSpPr/>
          <p:nvPr/>
        </p:nvSpPr>
        <p:spPr>
          <a:xfrm>
            <a:off x="2124075" y="1628775"/>
            <a:ext cx="4968875" cy="646113"/>
          </a:xfrm>
          <a:prstGeom prst="rect">
            <a:avLst/>
          </a:prstGeom>
        </p:spPr>
        <p:txBody>
          <a:bodyPr>
            <a:spAutoFit/>
          </a:bodyPr>
          <a:lstStyle/>
          <a:p>
            <a:pPr algn="just" rtl="0" fontAlgn="auto">
              <a:spcBef>
                <a:spcPts val="0"/>
              </a:spcBef>
              <a:spcAft>
                <a:spcPts val="0"/>
              </a:spcAft>
              <a:defRPr/>
            </a:pPr>
            <a:r>
              <a:rPr lang="en-US" dirty="0" err="1">
                <a:solidFill>
                  <a:srgbClr val="FFFF00"/>
                </a:solidFill>
                <a:effectLst>
                  <a:outerShdw blurRad="38100" dist="38100" dir="2700000" algn="tl">
                    <a:srgbClr val="000000">
                      <a:alpha val="43137"/>
                    </a:srgbClr>
                  </a:outerShdw>
                </a:effectLst>
                <a:latin typeface="Monotype Corsiva" pitchFamily="66" charset="0"/>
                <a:cs typeface="+mn-cs"/>
              </a:rPr>
              <a:t>Chihuly</a:t>
            </a:r>
            <a:r>
              <a:rPr lang="en-US" dirty="0">
                <a:solidFill>
                  <a:srgbClr val="FFFF00"/>
                </a:solidFill>
                <a:effectLst>
                  <a:outerShdw blurRad="38100" dist="38100" dir="2700000" algn="tl">
                    <a:srgbClr val="000000">
                      <a:alpha val="43137"/>
                    </a:srgbClr>
                  </a:outerShdw>
                </a:effectLst>
                <a:latin typeface="Monotype Corsiva" pitchFamily="66" charset="0"/>
                <a:cs typeface="+mn-cs"/>
              </a:rPr>
              <a:t> graduated from Woodrow Wilson High School in Tacoma, Washington. </a:t>
            </a:r>
            <a:endParaRPr lang="he-IL" dirty="0">
              <a:solidFill>
                <a:srgbClr val="FFFF00"/>
              </a:solidFill>
              <a:effectLst>
                <a:outerShdw blurRad="38100" dist="38100" dir="2700000" algn="tl">
                  <a:srgbClr val="000000">
                    <a:alpha val="43137"/>
                  </a:srgbClr>
                </a:outerShdw>
              </a:effectLst>
              <a:latin typeface="Monotype Corsiva" pitchFamily="66" charset="0"/>
              <a:cs typeface="+mn-cs"/>
            </a:endParaRPr>
          </a:p>
        </p:txBody>
      </p:sp>
      <p:sp>
        <p:nvSpPr>
          <p:cNvPr id="19" name="Rectangle 18"/>
          <p:cNvSpPr/>
          <p:nvPr/>
        </p:nvSpPr>
        <p:spPr>
          <a:xfrm>
            <a:off x="2124075" y="2133600"/>
            <a:ext cx="4968875" cy="646113"/>
          </a:xfrm>
          <a:prstGeom prst="rect">
            <a:avLst/>
          </a:prstGeom>
        </p:spPr>
        <p:txBody>
          <a:bodyPr>
            <a:spAutoFit/>
          </a:bodyPr>
          <a:lstStyle/>
          <a:p>
            <a:pPr algn="just" rtl="0" fontAlgn="auto">
              <a:spcBef>
                <a:spcPts val="0"/>
              </a:spcBef>
              <a:spcAft>
                <a:spcPts val="0"/>
              </a:spcAft>
              <a:defRPr/>
            </a:pPr>
            <a:r>
              <a:rPr lang="en-US" dirty="0">
                <a:solidFill>
                  <a:srgbClr val="FFFF00"/>
                </a:solidFill>
                <a:effectLst>
                  <a:outerShdw blurRad="38100" dist="38100" dir="2700000" algn="tl">
                    <a:srgbClr val="000000">
                      <a:alpha val="43137"/>
                    </a:srgbClr>
                  </a:outerShdw>
                </a:effectLst>
                <a:latin typeface="Monotype Corsiva" pitchFamily="66" charset="0"/>
                <a:cs typeface="+mn-cs"/>
              </a:rPr>
              <a:t>In 1967, he received a Master of Science in sculpture from the University of Wisconsin-</a:t>
            </a:r>
            <a:r>
              <a:rPr lang="en-US" dirty="0" err="1">
                <a:solidFill>
                  <a:srgbClr val="FFFF00"/>
                </a:solidFill>
                <a:effectLst>
                  <a:outerShdw blurRad="38100" dist="38100" dir="2700000" algn="tl">
                    <a:srgbClr val="000000">
                      <a:alpha val="43137"/>
                    </a:srgbClr>
                  </a:outerShdw>
                </a:effectLst>
                <a:latin typeface="Monotype Corsiva" pitchFamily="66" charset="0"/>
                <a:cs typeface="+mn-cs"/>
              </a:rPr>
              <a:t>Medison</a:t>
            </a:r>
            <a:r>
              <a:rPr lang="en-US" dirty="0">
                <a:solidFill>
                  <a:srgbClr val="FFFF00"/>
                </a:solidFill>
                <a:effectLst>
                  <a:outerShdw blurRad="38100" dist="38100" dir="2700000" algn="tl">
                    <a:srgbClr val="000000">
                      <a:alpha val="43137"/>
                    </a:srgbClr>
                  </a:outerShdw>
                </a:effectLst>
                <a:latin typeface="Monotype Corsiva" pitchFamily="66" charset="0"/>
                <a:cs typeface="+mn-cs"/>
              </a:rPr>
              <a:t>.</a:t>
            </a:r>
            <a:endParaRPr lang="he-IL" dirty="0">
              <a:solidFill>
                <a:srgbClr val="FFFF00"/>
              </a:solidFill>
              <a:effectLst>
                <a:outerShdw blurRad="38100" dist="38100" dir="2700000" algn="tl">
                  <a:srgbClr val="000000">
                    <a:alpha val="43137"/>
                  </a:srgbClr>
                </a:outerShdw>
              </a:effectLst>
              <a:latin typeface="Monotype Corsiva" pitchFamily="66" charset="0"/>
              <a:cs typeface="+mn-cs"/>
            </a:endParaRPr>
          </a:p>
        </p:txBody>
      </p:sp>
      <p:sp>
        <p:nvSpPr>
          <p:cNvPr id="20" name="Rectangle 19"/>
          <p:cNvSpPr/>
          <p:nvPr/>
        </p:nvSpPr>
        <p:spPr>
          <a:xfrm>
            <a:off x="2051050" y="2708275"/>
            <a:ext cx="5257800" cy="369888"/>
          </a:xfrm>
          <a:prstGeom prst="rect">
            <a:avLst/>
          </a:prstGeom>
        </p:spPr>
        <p:txBody>
          <a:bodyPr>
            <a:spAutoFit/>
          </a:bodyPr>
          <a:lstStyle/>
          <a:p>
            <a:pPr algn="just" rtl="0" fontAlgn="auto">
              <a:spcBef>
                <a:spcPts val="0"/>
              </a:spcBef>
              <a:spcAft>
                <a:spcPts val="0"/>
              </a:spcAft>
              <a:defRPr/>
            </a:pPr>
            <a:r>
              <a:rPr lang="en-US" dirty="0">
                <a:solidFill>
                  <a:srgbClr val="FFFF00"/>
                </a:solidFill>
                <a:effectLst>
                  <a:outerShdw blurRad="38100" dist="38100" dir="2700000" algn="tl">
                    <a:srgbClr val="000000">
                      <a:alpha val="43137"/>
                    </a:srgbClr>
                  </a:outerShdw>
                </a:effectLst>
                <a:latin typeface="Monotype Corsiva" pitchFamily="66" charset="0"/>
                <a:cs typeface="+mn-cs"/>
              </a:rPr>
              <a:t>In 1968, he studied glass in Venice on a Fulbright Fellowship</a:t>
            </a:r>
            <a:endParaRPr lang="he-IL" dirty="0">
              <a:solidFill>
                <a:srgbClr val="FFFF00"/>
              </a:solidFill>
              <a:effectLst>
                <a:outerShdw blurRad="38100" dist="38100" dir="2700000" algn="tl">
                  <a:srgbClr val="000000">
                    <a:alpha val="43137"/>
                  </a:srgbClr>
                </a:outerShdw>
              </a:effectLst>
              <a:latin typeface="Monotype Corsiva" pitchFamily="66" charset="0"/>
              <a:cs typeface="+mn-cs"/>
            </a:endParaRPr>
          </a:p>
        </p:txBody>
      </p:sp>
      <p:sp>
        <p:nvSpPr>
          <p:cNvPr id="2064" name="TextBox 20"/>
          <p:cNvSpPr txBox="1">
            <a:spLocks noChangeArrowheads="1"/>
          </p:cNvSpPr>
          <p:nvPr/>
        </p:nvSpPr>
        <p:spPr bwMode="auto">
          <a:xfrm>
            <a:off x="0" y="2997200"/>
            <a:ext cx="7164388"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cs typeface="Arial" charset="0"/>
              </a:defRPr>
            </a:lvl1pPr>
            <a:lvl2pPr marL="742950" indent="-285750">
              <a:defRPr>
                <a:solidFill>
                  <a:schemeClr val="tx1"/>
                </a:solidFill>
                <a:latin typeface="Calibri" pitchFamily="34" charset="0"/>
                <a:cs typeface="Arial" charset="0"/>
              </a:defRPr>
            </a:lvl2pPr>
            <a:lvl3pPr marL="1143000" indent="-228600">
              <a:defRPr>
                <a:solidFill>
                  <a:schemeClr val="tx1"/>
                </a:solidFill>
                <a:latin typeface="Calibri" pitchFamily="34" charset="0"/>
                <a:cs typeface="Arial" charset="0"/>
              </a:defRPr>
            </a:lvl3pPr>
            <a:lvl4pPr marL="1600200" indent="-228600">
              <a:defRPr>
                <a:solidFill>
                  <a:schemeClr val="tx1"/>
                </a:solidFill>
                <a:latin typeface="Calibri" pitchFamily="34" charset="0"/>
                <a:cs typeface="Arial" charset="0"/>
              </a:defRPr>
            </a:lvl4pPr>
            <a:lvl5pPr marL="2057400" indent="-228600">
              <a:defRPr>
                <a:solidFill>
                  <a:schemeClr val="tx1"/>
                </a:solidFill>
                <a:latin typeface="Calibri" pitchFamily="34" charset="0"/>
                <a:cs typeface="Arial" charset="0"/>
              </a:defRPr>
            </a:lvl5pPr>
            <a:lvl6pPr marL="2514600" indent="-228600" algn="r" rtl="1" fontAlgn="base">
              <a:spcBef>
                <a:spcPct val="0"/>
              </a:spcBef>
              <a:spcAft>
                <a:spcPct val="0"/>
              </a:spcAft>
              <a:defRPr>
                <a:solidFill>
                  <a:schemeClr val="tx1"/>
                </a:solidFill>
                <a:latin typeface="Calibri" pitchFamily="34" charset="0"/>
                <a:cs typeface="Arial" charset="0"/>
              </a:defRPr>
            </a:lvl6pPr>
            <a:lvl7pPr marL="2971800" indent="-228600" algn="r" rtl="1" fontAlgn="base">
              <a:spcBef>
                <a:spcPct val="0"/>
              </a:spcBef>
              <a:spcAft>
                <a:spcPct val="0"/>
              </a:spcAft>
              <a:defRPr>
                <a:solidFill>
                  <a:schemeClr val="tx1"/>
                </a:solidFill>
                <a:latin typeface="Calibri" pitchFamily="34" charset="0"/>
                <a:cs typeface="Arial" charset="0"/>
              </a:defRPr>
            </a:lvl7pPr>
            <a:lvl8pPr marL="3429000" indent="-228600" algn="r" rtl="1" fontAlgn="base">
              <a:spcBef>
                <a:spcPct val="0"/>
              </a:spcBef>
              <a:spcAft>
                <a:spcPct val="0"/>
              </a:spcAft>
              <a:defRPr>
                <a:solidFill>
                  <a:schemeClr val="tx1"/>
                </a:solidFill>
                <a:latin typeface="Calibri" pitchFamily="34" charset="0"/>
                <a:cs typeface="Arial" charset="0"/>
              </a:defRPr>
            </a:lvl8pPr>
            <a:lvl9pPr marL="3886200" indent="-228600" algn="r" rtl="1" fontAlgn="base">
              <a:spcBef>
                <a:spcPct val="0"/>
              </a:spcBef>
              <a:spcAft>
                <a:spcPct val="0"/>
              </a:spcAft>
              <a:defRPr>
                <a:solidFill>
                  <a:schemeClr val="tx1"/>
                </a:solidFill>
                <a:latin typeface="Calibri" pitchFamily="34" charset="0"/>
                <a:cs typeface="Arial" charset="0"/>
              </a:defRPr>
            </a:lvl9pPr>
          </a:lstStyle>
          <a:p>
            <a:pPr algn="just" rtl="0"/>
            <a:r>
              <a:rPr lang="en-US">
                <a:solidFill>
                  <a:srgbClr val="FFFF00"/>
                </a:solidFill>
                <a:latin typeface="Monotype Corsiva" pitchFamily="66" charset="0"/>
              </a:rPr>
              <a:t>and received a Master of Fine Arts at the Rhode Island School of Design. In 1971, with the support of John Hauberg and Anne Gould Hauberg, Chihuly founded the Pilchuck Glass School near Stanwood, Washington.</a:t>
            </a:r>
            <a:endParaRPr lang="he-IL">
              <a:solidFill>
                <a:srgbClr val="FFFF00"/>
              </a:solidFill>
              <a:latin typeface="Monotype Corsiva" pitchFamily="66" charset="0"/>
            </a:endParaRPr>
          </a:p>
        </p:txBody>
      </p:sp>
      <p:sp>
        <p:nvSpPr>
          <p:cNvPr id="2065" name="Rectangle 21"/>
          <p:cNvSpPr>
            <a:spLocks noChangeArrowheads="1"/>
          </p:cNvSpPr>
          <p:nvPr/>
        </p:nvSpPr>
        <p:spPr bwMode="auto">
          <a:xfrm>
            <a:off x="1908175" y="3840163"/>
            <a:ext cx="5400675"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rtl="0"/>
            <a:r>
              <a:rPr lang="en-US">
                <a:solidFill>
                  <a:srgbClr val="FFFF00"/>
                </a:solidFill>
                <a:latin typeface="Monotype Corsiva" pitchFamily="66" charset="0"/>
              </a:rPr>
              <a:t>In 1976, while Chihuly was in England, he was involved in a head-on car accident during which he flew through the windshield.</a:t>
            </a:r>
            <a:r>
              <a:rPr lang="en-US" baseline="30000">
                <a:solidFill>
                  <a:srgbClr val="FFFF00"/>
                </a:solidFill>
                <a:latin typeface="Monotype Corsiva" pitchFamily="66" charset="0"/>
              </a:rPr>
              <a:t> </a:t>
            </a:r>
            <a:r>
              <a:rPr lang="en-US">
                <a:solidFill>
                  <a:srgbClr val="FFFF00"/>
                </a:solidFill>
                <a:latin typeface="Monotype Corsiva" pitchFamily="66" charset="0"/>
              </a:rPr>
              <a:t>His face was severely cut by glass and he was blinded in his left eye. After recovering, he continued to blow glass until he dislocated his shoulder in a 1979 bodysurfing accident. No longer able to hold the glass blowing pipe, he hired others to do the work. Chihuly and his team of artists were the subjects of the Documentary </a:t>
            </a:r>
            <a:r>
              <a:rPr lang="en-US" i="1">
                <a:solidFill>
                  <a:srgbClr val="FFFF00"/>
                </a:solidFill>
                <a:latin typeface="Monotype Corsiva" pitchFamily="66" charset="0"/>
              </a:rPr>
              <a:t>Chihuly Over Venice;</a:t>
            </a:r>
            <a:r>
              <a:rPr lang="en-US">
                <a:solidFill>
                  <a:srgbClr val="FFFF00"/>
                </a:solidFill>
                <a:latin typeface="Monotype Corsiva" pitchFamily="66" charset="0"/>
              </a:rPr>
              <a:t> the program was the first HDTV program to be broadcast in the United States when it aired in November 1998.</a:t>
            </a:r>
            <a:endParaRPr lang="he-IL">
              <a:solidFill>
                <a:srgbClr val="FFFF00"/>
              </a:solidFill>
              <a:latin typeface="Monotype Corsiva" pitchFamily="66" charset="0"/>
            </a:endParaRPr>
          </a:p>
        </p:txBody>
      </p:sp>
      <p:sp>
        <p:nvSpPr>
          <p:cNvPr id="23" name="Rectangle 22"/>
          <p:cNvSpPr>
            <a:spLocks noChangeArrowheads="1"/>
          </p:cNvSpPr>
          <p:nvPr/>
        </p:nvSpPr>
        <p:spPr bwMode="auto">
          <a:xfrm>
            <a:off x="0" y="0"/>
            <a:ext cx="9144000" cy="6858000"/>
          </a:xfrm>
          <a:prstGeom prst="rect">
            <a:avLst/>
          </a:prstGeom>
          <a:solidFill>
            <a:srgbClr val="540600"/>
          </a:solidFill>
          <a:ln w="9525">
            <a:solidFill>
              <a:srgbClr val="C00000"/>
            </a:solidFill>
            <a:miter lim="800000"/>
            <a:headEnd/>
            <a:tailEnd/>
          </a:ln>
        </p:spPr>
        <p:txBody>
          <a:bodyPr wrap="none" anchor="ctr"/>
          <a:lstStyle/>
          <a:p>
            <a:endParaRPr lang="ar-SA">
              <a:latin typeface="Calibri" pitchFamily="34" charset="0"/>
            </a:endParaRPr>
          </a:p>
        </p:txBody>
      </p:sp>
      <p:sp>
        <p:nvSpPr>
          <p:cNvPr id="24" name="Text Box 4"/>
          <p:cNvSpPr txBox="1">
            <a:spLocks noChangeArrowheads="1"/>
          </p:cNvSpPr>
          <p:nvPr/>
        </p:nvSpPr>
        <p:spPr bwMode="auto">
          <a:xfrm>
            <a:off x="0" y="1628775"/>
            <a:ext cx="9144000" cy="3548407"/>
          </a:xfrm>
          <a:prstGeom prst="rect">
            <a:avLst/>
          </a:prstGeom>
          <a:noFill/>
          <a:ln w="9525">
            <a:noFill/>
            <a:miter lim="800000"/>
            <a:headEnd/>
            <a:tailEnd/>
          </a:ln>
          <a:effectLst/>
        </p:spPr>
        <p:txBody>
          <a:bodyPr>
            <a:spAutoFit/>
          </a:bodyPr>
          <a:lstStyle/>
          <a:p>
            <a:pPr algn="ctr" rtl="0" fontAlgn="auto">
              <a:lnSpc>
                <a:spcPts val="5000"/>
              </a:lnSpc>
              <a:spcBef>
                <a:spcPct val="50000"/>
              </a:spcBef>
              <a:spcAft>
                <a:spcPts val="0"/>
              </a:spcAft>
              <a:defRPr/>
            </a:pPr>
            <a:r>
              <a:rPr lang="es-ES" sz="8800" b="1" dirty="0" err="1">
                <a:solidFill>
                  <a:srgbClr val="FFFF00"/>
                </a:solidFill>
                <a:effectLst>
                  <a:outerShdw blurRad="38100" dist="38100" dir="2700000" algn="tl">
                    <a:srgbClr val="000000">
                      <a:alpha val="43137"/>
                    </a:srgbClr>
                  </a:outerShdw>
                </a:effectLst>
                <a:latin typeface="Monotype Corsiva" pitchFamily="66" charset="0"/>
                <a:cs typeface="+mn-cs"/>
              </a:rPr>
              <a:t>Chihuly</a:t>
            </a:r>
            <a:endParaRPr lang="es-ES" sz="8800" b="1" dirty="0">
              <a:solidFill>
                <a:srgbClr val="FFFF00"/>
              </a:solidFill>
              <a:effectLst>
                <a:outerShdw blurRad="38100" dist="38100" dir="2700000" algn="tl">
                  <a:srgbClr val="000000">
                    <a:alpha val="43137"/>
                  </a:srgbClr>
                </a:outerShdw>
              </a:effectLst>
              <a:latin typeface="Monotype Corsiva" pitchFamily="66" charset="0"/>
              <a:cs typeface="+mn-cs"/>
            </a:endParaRPr>
          </a:p>
          <a:p>
            <a:pPr algn="ctr" rtl="0" fontAlgn="auto">
              <a:lnSpc>
                <a:spcPts val="5000"/>
              </a:lnSpc>
              <a:spcBef>
                <a:spcPct val="50000"/>
              </a:spcBef>
              <a:spcAft>
                <a:spcPts val="0"/>
              </a:spcAft>
              <a:defRPr/>
            </a:pPr>
            <a:endParaRPr lang="es-ES" sz="8800" b="1" dirty="0">
              <a:solidFill>
                <a:srgbClr val="FFFF00"/>
              </a:solidFill>
              <a:effectLst>
                <a:outerShdw blurRad="38100" dist="38100" dir="2700000" algn="tl">
                  <a:srgbClr val="000000">
                    <a:alpha val="43137"/>
                  </a:srgbClr>
                </a:outerShdw>
              </a:effectLst>
              <a:latin typeface="Monotype Corsiva" pitchFamily="66" charset="0"/>
              <a:cs typeface="+mn-cs"/>
            </a:endParaRPr>
          </a:p>
          <a:p>
            <a:pPr algn="ctr" rtl="0" fontAlgn="auto">
              <a:lnSpc>
                <a:spcPts val="5000"/>
              </a:lnSpc>
              <a:spcBef>
                <a:spcPct val="50000"/>
              </a:spcBef>
              <a:spcAft>
                <a:spcPts val="0"/>
              </a:spcAft>
              <a:defRPr/>
            </a:pPr>
            <a:r>
              <a:rPr lang="es-ES" sz="8800" b="1" dirty="0">
                <a:solidFill>
                  <a:srgbClr val="FFFF00"/>
                </a:solidFill>
                <a:effectLst>
                  <a:outerShdw blurRad="38100" dist="38100" dir="2700000" algn="tl">
                    <a:srgbClr val="000000">
                      <a:alpha val="43137"/>
                    </a:srgbClr>
                  </a:outerShdw>
                </a:effectLst>
                <a:latin typeface="Monotype Corsiva" pitchFamily="66" charset="0"/>
                <a:cs typeface="+mn-cs"/>
              </a:rPr>
              <a:t>El escultor de vidrio</a:t>
            </a:r>
            <a:endParaRPr lang="en-GB" sz="6600" b="1" dirty="0">
              <a:solidFill>
                <a:srgbClr val="ABE9FF"/>
              </a:solidFill>
              <a:effectLst>
                <a:outerShdw blurRad="38100" dist="38100" dir="2700000" algn="tl">
                  <a:srgbClr val="000000">
                    <a:alpha val="43137"/>
                  </a:srgbClr>
                </a:outerShdw>
              </a:effectLst>
              <a:latin typeface="Monotype Corsiva" pitchFamily="66" charset="0"/>
              <a:cs typeface="+mn-cs"/>
            </a:endParaRPr>
          </a:p>
        </p:txBody>
      </p:sp>
    </p:spTree>
  </p:cSld>
  <p:clrMapOvr>
    <a:masterClrMapping/>
  </p:clrMapOvr>
  <p:transition spd="slow">
    <p:circle/>
    <p:sndAc>
      <p:stSnd>
        <p:snd r:embed="rId2" name="Chopin-Polonaise-1.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xit" presetSubtype="4" fill="hold" grpId="0" nodeType="clickEffect">
                                  <p:stCondLst>
                                    <p:cond delay="0"/>
                                  </p:stCondLst>
                                  <p:childTnLst>
                                    <p:anim calcmode="lin" valueType="num">
                                      <p:cBhvr additive="base">
                                        <p:cTn id="6" dur="5000"/>
                                        <p:tgtEl>
                                          <p:spTgt spid="23"/>
                                        </p:tgtEl>
                                        <p:attrNameLst>
                                          <p:attrName>ppt_x</p:attrName>
                                        </p:attrNameLst>
                                      </p:cBhvr>
                                      <p:tavLst>
                                        <p:tav tm="0">
                                          <p:val>
                                            <p:strVal val="ppt_x"/>
                                          </p:val>
                                        </p:tav>
                                        <p:tav tm="100000">
                                          <p:val>
                                            <p:strVal val="ppt_x"/>
                                          </p:val>
                                        </p:tav>
                                      </p:tavLst>
                                    </p:anim>
                                    <p:anim calcmode="lin" valueType="num">
                                      <p:cBhvr additive="base">
                                        <p:cTn id="7" dur="5000"/>
                                        <p:tgtEl>
                                          <p:spTgt spid="23"/>
                                        </p:tgtEl>
                                        <p:attrNameLst>
                                          <p:attrName>ppt_y</p:attrName>
                                        </p:attrNameLst>
                                      </p:cBhvr>
                                      <p:tavLst>
                                        <p:tav tm="0">
                                          <p:val>
                                            <p:strVal val="ppt_y"/>
                                          </p:val>
                                        </p:tav>
                                        <p:tav tm="100000">
                                          <p:val>
                                            <p:strVal val="1+ppt_h/2"/>
                                          </p:val>
                                        </p:tav>
                                      </p:tavLst>
                                    </p:anim>
                                    <p:set>
                                      <p:cBhvr>
                                        <p:cTn id="8" dur="1" fill="hold">
                                          <p:stCondLst>
                                            <p:cond delay="4999"/>
                                          </p:stCondLst>
                                        </p:cTn>
                                        <p:tgtEl>
                                          <p:spTgt spid="23"/>
                                        </p:tgtEl>
                                        <p:attrNameLst>
                                          <p:attrName>style.visibility</p:attrName>
                                        </p:attrNameLst>
                                      </p:cBhvr>
                                      <p:to>
                                        <p:strVal val="hidden"/>
                                      </p:to>
                                    </p:set>
                                  </p:childTnLst>
                                </p:cTn>
                              </p:par>
                              <p:par>
                                <p:cTn id="9" presetID="2" presetClass="exit" presetSubtype="4" fill="hold" grpId="0" nodeType="withEffect">
                                  <p:stCondLst>
                                    <p:cond delay="0"/>
                                  </p:stCondLst>
                                  <p:childTnLst>
                                    <p:anim calcmode="lin" valueType="num">
                                      <p:cBhvr additive="base">
                                        <p:cTn id="10" dur="5000"/>
                                        <p:tgtEl>
                                          <p:spTgt spid="24"/>
                                        </p:tgtEl>
                                        <p:attrNameLst>
                                          <p:attrName>ppt_x</p:attrName>
                                        </p:attrNameLst>
                                      </p:cBhvr>
                                      <p:tavLst>
                                        <p:tav tm="0">
                                          <p:val>
                                            <p:strVal val="ppt_x"/>
                                          </p:val>
                                        </p:tav>
                                        <p:tav tm="100000">
                                          <p:val>
                                            <p:strVal val="ppt_x"/>
                                          </p:val>
                                        </p:tav>
                                      </p:tavLst>
                                    </p:anim>
                                    <p:anim calcmode="lin" valueType="num">
                                      <p:cBhvr additive="base">
                                        <p:cTn id="11" dur="5000"/>
                                        <p:tgtEl>
                                          <p:spTgt spid="24"/>
                                        </p:tgtEl>
                                        <p:attrNameLst>
                                          <p:attrName>ppt_y</p:attrName>
                                        </p:attrNameLst>
                                      </p:cBhvr>
                                      <p:tavLst>
                                        <p:tav tm="0">
                                          <p:val>
                                            <p:strVal val="ppt_y"/>
                                          </p:val>
                                        </p:tav>
                                        <p:tav tm="100000">
                                          <p:val>
                                            <p:strVal val="1+ppt_h/2"/>
                                          </p:val>
                                        </p:tav>
                                      </p:tavLst>
                                    </p:anim>
                                    <p:set>
                                      <p:cBhvr>
                                        <p:cTn id="12" dur="1" fill="hold">
                                          <p:stCondLst>
                                            <p:cond delay="4999"/>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4" name="Picture 2" descr="G:\Poze\Starred Photos\Starred Photos\DSC_62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88938"/>
            <a:ext cx="9144000" cy="607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0" y="623728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098" name="Picture 2" descr="G:\Poze\Starred Photos\Starred Photos\DSC_637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0"/>
            <a:ext cx="7904162" cy="687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53975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122" name="Picture 1" descr="G:\Poze\Starred Photos\Starred Photos\DSC_62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6146" name="Picture 2" descr="G:\Poze\Starred Photos\Starred Photos\DSC_637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1688" y="0"/>
            <a:ext cx="754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75565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7170" name="Picture 2" descr="G:\Poze\Starred Photos\Starred Photos\DSC_637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97013" y="0"/>
            <a:ext cx="61483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1476375"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8194" name="Picture 2" descr="G:\Poze\Starred Photos\Starred Photos\DSC_624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6238" y="0"/>
            <a:ext cx="3330575" cy="682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Picture 3" descr="G:\Poze\Starred Photos\Starred Photos\DSC_633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244475"/>
            <a:ext cx="2317750" cy="661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6" name="Picture 4" descr="G:\Poze\Starred Photos\Starred Photos\DSC_633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688" y="0"/>
            <a:ext cx="2376487" cy="687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218" name="Picture 2" descr="G:\Poze\Starred Photos\Starred Photos\DSC_624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0"/>
            <a:ext cx="7351712" cy="685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900113" y="6611938"/>
            <a:ext cx="858837"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42" name="Picture 2" descr="G:\Poze\Starred Photos\Starred Photos\DSC_62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3938" y="0"/>
            <a:ext cx="45561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2268538" y="6611938"/>
            <a:ext cx="858837"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266" name="Picture 2" descr="G:\Poze\Starred Photos\Starred Photos\DSC_624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9275" y="0"/>
            <a:ext cx="80454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468313" y="6611938"/>
            <a:ext cx="858837"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2290" name="Picture 3" descr="G:\Poze\Starred Photos\Starred Photos\DSC_62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988" y="0"/>
            <a:ext cx="80740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53975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3314" name="Picture 2" descr="G:\Poze\Starred Photos\Starred Photos\DSC_627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92113"/>
            <a:ext cx="9144000" cy="607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4365625"/>
            <a:ext cx="858838" cy="246063"/>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4338" name="Picture 2" descr="G:\Poze\Starred Photos\Starred Photos\DSC_627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950" y="0"/>
            <a:ext cx="86709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5362" name="Picture 2" descr="G:\Poze\Starred Photos\Starred Photos\DSC_627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
            <a:ext cx="9144000" cy="700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6386" name="Picture 2" descr="G:\Poze\Starred Photos\Starred Photos\DSC_629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3938" y="0"/>
            <a:ext cx="45561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2268538" y="6611938"/>
            <a:ext cx="858837"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7410" name="Picture 2" descr="G:\Poze\Starred Photos\Starred Photos\DSC_64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3525"/>
            <a:ext cx="9144000" cy="738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8434" name="Picture 2" descr="G:\Poze\Starred Photos\Starred Photos\DSC_63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0"/>
            <a:ext cx="9144000" cy="692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ircl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9458" name="Picture 2" descr="G:\Poze\Starred Photos\Starred Photos\DSC_629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0"/>
            <a:ext cx="9144000" cy="692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482" name="Picture 2" descr="G:\Poze\Starred Photos\Starred Photos\DSC_629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38150"/>
            <a:ext cx="9144000" cy="598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165850"/>
            <a:ext cx="858838" cy="246063"/>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1506" name="Picture 2" descr="G:\Poze\Starred Photos\Starred Photos\DSC_63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1688" y="0"/>
            <a:ext cx="75406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75565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2530" name="Picture 2" descr="G:\Poze\Starred Photos\Starred Photos\DSC_63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5" y="-242888"/>
            <a:ext cx="9191625"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3554" name="Picture 2" descr="G:\Poze\Starred Photos\Starred Photos\DSC_633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8113"/>
            <a:ext cx="9144000" cy="658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45318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4578" name="Picture 2" descr="G:\Poze\Starred Photos\Starred Photos\DSC_631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0" y="0"/>
            <a:ext cx="6985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1042988" y="6611938"/>
            <a:ext cx="858837"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5602" name="Picture 2" descr="G:\Poze\Starred Photos\Starred Photos\DSC_64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5888"/>
            <a:ext cx="9144000" cy="7089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6626" name="Picture 2" descr="G:\Poze\Starred Photos\Starred Photos\DSC_64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3938" y="0"/>
            <a:ext cx="45561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2268538" y="6611938"/>
            <a:ext cx="858837"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7650" name="Picture 2" descr="G:\Poze\Starred Photos\Starred Photos\DSC_63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638" y="0"/>
            <a:ext cx="859313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250825"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8674" name="Picture 2" descr="G:\Poze\Starred Photos\Starred Photos\DSC_632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0675" y="0"/>
            <a:ext cx="596106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1547813" y="6611938"/>
            <a:ext cx="858837"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9698" name="Picture 2" descr="G:\Poze\Starred Photos\Starred Photos\DSC_63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0"/>
            <a:ext cx="7470775" cy="687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827088" y="6611938"/>
            <a:ext cx="858837"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22" name="Picture 2" descr="G:\Poze\Starred Photos\Starred Photos\DSC_642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638" y="0"/>
            <a:ext cx="706913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97155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1746" name="Picture 2" descr="G:\Poze\Starred Photos\Starred Photos\DSC_635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1588"/>
            <a:ext cx="8640762"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250825"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2770" name="Picture 2" descr="G:\Poze\Starred Photos\Starred Photos\DSC_636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0"/>
            <a:ext cx="8504238" cy="685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250825"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3794" name="Picture 2" descr="G:\Poze\Starred Photos\Starred Photos\DSC_634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92113"/>
            <a:ext cx="9144000" cy="607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23728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4818" name="Picture 2" descr="G:\Poze\Starred Photos\Starred Photos\DSC_635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0"/>
            <a:ext cx="4581525" cy="689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2268538" y="6611938"/>
            <a:ext cx="858837"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5842" name="Picture 2" descr="G:\Poze\Starred Photos\Starred Photos\DSC_636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850" y="0"/>
            <a:ext cx="79883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53975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6866" name="Picture 2" descr="G:\Poze\Starred Photos\Starred Photos\DSC_639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588" y="57150"/>
            <a:ext cx="7553325" cy="680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7890" name="Picture 2" descr="G:\Poze\Starred Photos\Starred Photos\DSC_639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333375"/>
            <a:ext cx="8553450" cy="652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8914" name="Picture 2" descr="G:\Poze\Starred Photos\Starred Photos\DSC_639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8" y="0"/>
            <a:ext cx="84804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9938" name="Picture 2" descr="G:\Poze\Starred Photos\Starred Photos\DSC_639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00" y="0"/>
            <a:ext cx="88138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0962" name="Picture 2" descr="G:\Poze\Starred Photos\Starred Photos\DSC_64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8138" y="0"/>
            <a:ext cx="84677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1986" name="Picture 2" descr="G:\Poze\Starred Photos\Starred Photos\DSC_64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800" y="0"/>
            <a:ext cx="80264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3010" name="Picture 2" descr="G:\Poze\Starred Photos\Starred Photos\DSC_64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5038" y="-14288"/>
            <a:ext cx="4743450" cy="687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4034" name="Picture 2" descr="G:\Poze\Starred Photos\Starred Photos\DSC_64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375" y="0"/>
            <a:ext cx="87312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5058" name="Picture 3" descr="G:\Poze\Starred Photos\Starred Photos\DSC_64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450" y="0"/>
            <a:ext cx="65151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1258888" y="6611938"/>
            <a:ext cx="858837"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6082" name="Picture 2" descr="G:\Poze\Starred Photos\Starred Photos\DSC_64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 y="765175"/>
            <a:ext cx="9286875"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7106" name="Picture 2" descr="G:\Poze\Starred Photos\Starred Photos\DSC_641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88" y="0"/>
            <a:ext cx="932497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8130" name="Picture 2" descr="G:\Poze\Starred Photos\Starred Photos\DSC_642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013" y="0"/>
            <a:ext cx="792638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539750" y="6611938"/>
            <a:ext cx="858838" cy="246062"/>
          </a:xfrm>
          <a:prstGeom prst="rect">
            <a:avLst/>
          </a:prstGeom>
          <a:noFill/>
          <a:ln w="9525">
            <a:noFill/>
            <a:miter lim="800000"/>
            <a:headEnd/>
            <a:tailEnd/>
          </a:ln>
        </p:spPr>
        <p:txBody>
          <a:bodyPr wrap="none" anchor="ctr">
            <a:spAutoFit/>
          </a:bodyPr>
          <a:lstStyle/>
          <a:p>
            <a:pPr fontAlgn="auto">
              <a:spcBef>
                <a:spcPts val="0"/>
              </a:spcBef>
              <a:spcAft>
                <a:spcPts val="0"/>
              </a:spcAft>
              <a:defRPr/>
            </a:pPr>
            <a:r>
              <a:rPr lang="en-US" sz="1000" dirty="0">
                <a:solidFill>
                  <a:schemeClr val="bg1"/>
                </a:solidFill>
                <a:effectLst>
                  <a:outerShdw blurRad="38100" dist="38100" dir="2700000" algn="tl">
                    <a:srgbClr val="000000">
                      <a:alpha val="43137"/>
                    </a:srgbClr>
                  </a:outerShdw>
                </a:effectLst>
                <a:latin typeface="Monotype Corsiva" pitchFamily="66" charset="0"/>
                <a:cs typeface="+mn-cs"/>
              </a:rPr>
              <a:t>© Miki Pitish</a:t>
            </a:r>
            <a:r>
              <a:rPr lang="en-GB" sz="1000" dirty="0">
                <a:solidFill>
                  <a:schemeClr val="bg1"/>
                </a:solidFill>
                <a:effectLst>
                  <a:outerShdw blurRad="38100" dist="38100" dir="2700000" algn="tl">
                    <a:srgbClr val="000000">
                      <a:alpha val="43137"/>
                    </a:srgbClr>
                  </a:outerShdw>
                </a:effectLst>
                <a:latin typeface="Monotype Corsiva" pitchFamily="66" charset="0"/>
                <a:cs typeface="+mn-cs"/>
              </a:rPr>
              <a:t> </a:t>
            </a:r>
          </a:p>
        </p:txBody>
      </p:sp>
    </p:spTree>
  </p:cSld>
  <p:clrMapOvr>
    <a:masterClrMapping/>
  </p:clrMapOvr>
  <p:transition spd="slow">
    <p:circl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9154" name="Picture 2" descr="G:\Poze\Starred Photos\Starred Photos\DSC_64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5675" y="0"/>
            <a:ext cx="7232650" cy="652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4"/>
          <p:cNvSpPr txBox="1">
            <a:spLocks noChangeArrowheads="1"/>
          </p:cNvSpPr>
          <p:nvPr/>
        </p:nvSpPr>
        <p:spPr bwMode="auto">
          <a:xfrm>
            <a:off x="4716463" y="6519863"/>
            <a:ext cx="4103687" cy="338137"/>
          </a:xfrm>
          <a:prstGeom prst="rect">
            <a:avLst/>
          </a:prstGeom>
          <a:noFill/>
          <a:ln w="9525">
            <a:noFill/>
            <a:miter lim="800000"/>
            <a:headEnd/>
            <a:tailEnd/>
          </a:ln>
        </p:spPr>
        <p:txBody>
          <a:bodyPr>
            <a:spAutoFit/>
          </a:bodyPr>
          <a:lstStyle/>
          <a:p>
            <a:pPr algn="ctr" rtl="0" fontAlgn="auto">
              <a:spcBef>
                <a:spcPct val="50000"/>
              </a:spcBef>
              <a:spcAft>
                <a:spcPts val="0"/>
              </a:spcAft>
              <a:defRPr/>
            </a:pPr>
            <a:r>
              <a:rPr lang="en-US" sz="1600" dirty="0">
                <a:solidFill>
                  <a:srgbClr val="FFD757"/>
                </a:solidFill>
                <a:effectLst>
                  <a:outerShdw blurRad="38100" dist="38100" dir="2700000" algn="tl">
                    <a:srgbClr val="000000">
                      <a:alpha val="43137"/>
                    </a:srgbClr>
                  </a:outerShdw>
                </a:effectLst>
                <a:latin typeface="Monotype Corsiva" pitchFamily="66" charset="0"/>
                <a:cs typeface="+mn-cs"/>
              </a:rPr>
              <a:t>Music: </a:t>
            </a:r>
            <a:r>
              <a:rPr lang="en-US" sz="1600" dirty="0">
                <a:solidFill>
                  <a:srgbClr val="FFD757"/>
                </a:solidFill>
                <a:effectLst>
                  <a:outerShdw blurRad="38100" dist="38100" dir="2700000" algn="tl">
                    <a:srgbClr val="000000">
                      <a:alpha val="43137"/>
                    </a:srgbClr>
                  </a:outerShdw>
                </a:effectLst>
                <a:latin typeface="Monotype Corsiva" pitchFamily="66" charset="0"/>
                <a:cs typeface="+mn-cs"/>
              </a:rPr>
              <a:t>Chopin – La Grande Polonaise</a:t>
            </a:r>
            <a:endParaRPr lang="en-US" sz="1600" dirty="0">
              <a:solidFill>
                <a:srgbClr val="FFD757"/>
              </a:solidFill>
              <a:effectLst>
                <a:outerShdw blurRad="38100" dist="38100" dir="2700000" algn="tl">
                  <a:srgbClr val="000000">
                    <a:alpha val="43137"/>
                  </a:srgbClr>
                </a:outerShdw>
              </a:effectLst>
              <a:latin typeface="Monotype Corsiva" pitchFamily="66" charset="0"/>
              <a:cs typeface="+mn-cs"/>
            </a:endParaRPr>
          </a:p>
        </p:txBody>
      </p:sp>
    </p:spTree>
  </p:cSld>
  <p:clrMapOvr>
    <a:masterClrMapping/>
  </p:clrMapOvr>
  <p:transition spd="slow">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0"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1"/>
                                          </p:val>
                                        </p:tav>
                                        <p:tav tm="100000">
                                          <p:val>
                                            <p:strVal val="#ppt_x"/>
                                          </p:val>
                                        </p:tav>
                                      </p:tavLst>
                                    </p:anim>
                                    <p:anim calcmode="lin" valueType="num">
                                      <p:cBhvr>
                                        <p:cTn id="9"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rtl="0"/>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rtl="0">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rtl="0">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lgn="l" rtl="0">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Art Du Verre .. 11 03 201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Art Du Verre .. 11 03 2011</Template>
  <TotalTime>4</TotalTime>
  <Words>405</Words>
  <Application>Microsoft Office PowerPoint</Application>
  <PresentationFormat>Presentación en pantalla (4:3)</PresentationFormat>
  <Paragraphs>60</Paragraphs>
  <Slides>48</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48</vt:i4>
      </vt:variant>
    </vt:vector>
  </HeadingPairs>
  <TitlesOfParts>
    <vt:vector size="54" baseType="lpstr">
      <vt:lpstr>Calibri</vt:lpstr>
      <vt:lpstr>Arial</vt:lpstr>
      <vt:lpstr>Times New Roman</vt:lpstr>
      <vt:lpstr>Monotype Corsiva</vt:lpstr>
      <vt:lpstr>Art Du Verre .. 11 03 2011</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2021-03-22T18:49:28Z</dcterms:created>
  <dcterms:modified xsi:type="dcterms:W3CDTF">2021-03-22T18:54:14Z</dcterms:modified>
</cp:coreProperties>
</file>