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88" r:id="rId3"/>
    <p:sldId id="285" r:id="rId4"/>
    <p:sldId id="289" r:id="rId5"/>
    <p:sldId id="283" r:id="rId6"/>
    <p:sldId id="287" r:id="rId7"/>
    <p:sldId id="282" r:id="rId8"/>
    <p:sldId id="277" r:id="rId9"/>
    <p:sldId id="276" r:id="rId10"/>
    <p:sldId id="273" r:id="rId11"/>
    <p:sldId id="275" r:id="rId12"/>
    <p:sldId id="260" r:id="rId13"/>
    <p:sldId id="270" r:id="rId14"/>
    <p:sldId id="266" r:id="rId15"/>
    <p:sldId id="263" r:id="rId16"/>
    <p:sldId id="262" r:id="rId17"/>
    <p:sldId id="279" r:id="rId18"/>
    <p:sldId id="258" r:id="rId19"/>
    <p:sldId id="267" r:id="rId20"/>
    <p:sldId id="265" r:id="rId21"/>
    <p:sldId id="268" r:id="rId22"/>
    <p:sldId id="271" r:id="rId23"/>
    <p:sldId id="261" r:id="rId24"/>
    <p:sldId id="272" r:id="rId25"/>
    <p:sldId id="269" r:id="rId26"/>
    <p:sldId id="259" r:id="rId27"/>
    <p:sldId id="274" r:id="rId28"/>
    <p:sldId id="278" r:id="rId29"/>
    <p:sldId id="257" r:id="rId30"/>
    <p:sldId id="264" r:id="rId31"/>
    <p:sldId id="284" r:id="rId32"/>
    <p:sldId id="280" r:id="rId33"/>
    <p:sldId id="281" r:id="rId34"/>
    <p:sldId id="290" r:id="rId35"/>
    <p:sldId id="291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dx6N9dzl+Vk6yK+Mpjs8Q" hashData="Hq4HpjyVjfzWXRPsU6KrGat8G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4EFE290-811B-410A-AF6A-AA4D27190EA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0647D0-C8DD-453E-9BEB-82F287747886}" type="slidenum">
              <a:rPr lang="es-ES"/>
              <a:pPr/>
              <a:t>1</a:t>
            </a:fld>
            <a:endParaRPr lang="es-E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A0BFB3-EFC9-419C-BEDE-7A6082E7033D}" type="slidenum">
              <a:rPr lang="es-ES"/>
              <a:pPr/>
              <a:t>2</a:t>
            </a:fld>
            <a:endParaRPr lang="es-E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F12A8E-B2EE-4640-9E46-BCF4C7EA8C8B}" type="slidenum">
              <a:rPr lang="es-ES"/>
              <a:pPr/>
              <a:t>3</a:t>
            </a:fld>
            <a:endParaRPr lang="es-ES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E176A5-90D6-4F76-B9F7-88610B1C15DD}" type="slidenum">
              <a:rPr lang="es-ES"/>
              <a:pPr/>
              <a:t>4</a:t>
            </a:fld>
            <a:endParaRPr lang="es-ES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7C999D-7BBC-4D19-AEC2-F11BBD430870}" type="slidenum">
              <a:rPr lang="es-ES"/>
              <a:pPr/>
              <a:t>5</a:t>
            </a:fld>
            <a:endParaRPr lang="es-ES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EFA55B-039A-41B2-9AB6-4A59E7534165}" type="slidenum">
              <a:rPr lang="es-ES"/>
              <a:pPr/>
              <a:t>6</a:t>
            </a:fld>
            <a:endParaRPr lang="es-E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34A7AB-1277-4BC9-9544-BFD7164B0A32}" type="slidenum">
              <a:rPr lang="es-ES"/>
              <a:pPr/>
              <a:t>7</a:t>
            </a:fld>
            <a:endParaRPr lang="es-E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B8AB5D-C480-49B2-9C38-600EE1F9D89C}" type="slidenum">
              <a:rPr lang="es-ES"/>
              <a:pPr/>
              <a:t>8</a:t>
            </a:fld>
            <a:endParaRPr lang="es-E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F00006-25D7-437E-8AC7-420E89FB5AFC}" type="slidenum">
              <a:rPr lang="es-ES"/>
              <a:pPr/>
              <a:t>9</a:t>
            </a:fld>
            <a:endParaRPr lang="es-ES"/>
          </a:p>
        </p:txBody>
      </p:sp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AC8BC5-4963-489B-AFEE-140EB8AA7629}" type="slidenum">
              <a:rPr lang="es-ES"/>
              <a:pPr/>
              <a:t>10</a:t>
            </a:fld>
            <a:endParaRPr lang="es-ES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5E2759-6B2F-42F2-930E-66504BA33231}" type="slidenum">
              <a:rPr lang="es-ES"/>
              <a:pPr/>
              <a:t>11</a:t>
            </a:fld>
            <a:endParaRPr lang="es-ES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4EDC98-22BE-4F6B-861B-E283B1B514CB}" type="slidenum">
              <a:rPr lang="es-ES"/>
              <a:pPr/>
              <a:t>12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0D8EAF-2BE6-455A-8900-BF425514C6FC}" type="slidenum">
              <a:rPr lang="es-ES"/>
              <a:pPr/>
              <a:t>13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FFD991-6394-4EDF-B2A3-2CD1E7178497}" type="slidenum">
              <a:rPr lang="es-ES"/>
              <a:pPr/>
              <a:t>14</a:t>
            </a:fld>
            <a:endParaRPr lang="es-E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008CB3-660A-4956-8A1A-433739C0E82B}" type="slidenum">
              <a:rPr lang="es-ES"/>
              <a:pPr/>
              <a:t>15</a:t>
            </a:fld>
            <a:endParaRPr lang="es-E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A9C0D2-2B65-48A4-962D-8DEDE14C3D84}" type="slidenum">
              <a:rPr lang="es-ES"/>
              <a:pPr/>
              <a:t>16</a:t>
            </a:fld>
            <a:endParaRPr lang="es-E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3BFFD5-FEB3-4A1D-8BF8-4ED81A9E242A}" type="slidenum">
              <a:rPr lang="es-ES"/>
              <a:pPr/>
              <a:t>17</a:t>
            </a:fld>
            <a:endParaRPr lang="es-E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A52038-9519-4208-9473-3E2A0B15B60E}" type="slidenum">
              <a:rPr lang="es-ES"/>
              <a:pPr/>
              <a:t>18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16FEE9-C13A-471F-BC84-07F28E21B8FE}" type="slidenum">
              <a:rPr lang="es-ES"/>
              <a:pPr/>
              <a:t>19</a:t>
            </a:fld>
            <a:endParaRPr lang="es-E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BBFCEF-264B-4022-A984-695821ED7CC8}" type="slidenum">
              <a:rPr lang="es-ES"/>
              <a:pPr/>
              <a:t>20</a:t>
            </a:fld>
            <a:endParaRPr lang="es-E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31357C-5899-4D5B-96D7-FFB71B117714}" type="slidenum">
              <a:rPr lang="es-ES"/>
              <a:pPr/>
              <a:t>21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10B301-F6A6-4FAC-96D3-AE54A4CD48E5}" type="slidenum">
              <a:rPr lang="es-ES"/>
              <a:pPr/>
              <a:t>22</a:t>
            </a:fld>
            <a:endParaRPr lang="es-ES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7BFFD-2DED-4B04-A775-517E99090692}" type="slidenum">
              <a:rPr lang="es-ES"/>
              <a:pPr/>
              <a:t>23</a:t>
            </a:fld>
            <a:endParaRPr lang="es-ES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0AE88B-370B-4FB0-A2E2-EE24DB9CDB1C}" type="slidenum">
              <a:rPr lang="es-ES"/>
              <a:pPr/>
              <a:t>24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AD659E-9EAE-4AF9-974A-DEC0FBC08391}" type="slidenum">
              <a:rPr lang="es-ES"/>
              <a:pPr/>
              <a:t>25</a:t>
            </a:fld>
            <a:endParaRPr lang="es-E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6B06DF-6EA2-4387-B179-F48DCBE5A647}" type="slidenum">
              <a:rPr lang="es-ES"/>
              <a:pPr/>
              <a:t>26</a:t>
            </a:fld>
            <a:endParaRPr lang="es-ES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47C75F-8E2F-420D-9C2B-D43733D87F0C}" type="slidenum">
              <a:rPr lang="es-ES"/>
              <a:pPr/>
              <a:t>27</a:t>
            </a:fld>
            <a:endParaRPr lang="es-E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1AA0E4-4811-4697-B3EC-ACCCE62FABC4}" type="slidenum">
              <a:rPr lang="es-ES"/>
              <a:pPr/>
              <a:t>28</a:t>
            </a:fld>
            <a:endParaRPr lang="es-E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87D075-8C45-4B15-BD0A-A807560553AA}" type="slidenum">
              <a:rPr lang="es-ES"/>
              <a:pPr/>
              <a:t>29</a:t>
            </a:fld>
            <a:endParaRPr lang="es-E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DEE811-4D33-4760-A119-1DFA4CD3A360}" type="slidenum">
              <a:rPr lang="es-ES"/>
              <a:pPr/>
              <a:t>30</a:t>
            </a:fld>
            <a:endParaRPr lang="es-ES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E191AE-3DB8-43B8-A4D3-F0B08284F2CD}" type="slidenum">
              <a:rPr lang="es-ES"/>
              <a:pPr/>
              <a:t>31</a:t>
            </a:fld>
            <a:endParaRPr lang="es-E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DE689C-4159-47C3-B2B3-F16F63D71A93}" type="slidenum">
              <a:rPr lang="es-ES"/>
              <a:pPr/>
              <a:t>32</a:t>
            </a:fld>
            <a:endParaRPr lang="es-E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4A48E1-DF7A-4CC5-BBD8-4A3D4036CB38}" type="slidenum">
              <a:rPr lang="es-ES"/>
              <a:pPr/>
              <a:t>33</a:t>
            </a:fld>
            <a:endParaRPr lang="es-ES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1D463-D2D6-4704-A3B8-D4A2B121B4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D43C1-87FE-4C87-86E2-C851007E8E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808B3E-F66D-491B-A6B5-BE1E0B01C32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DB2F3-41C5-4D84-AFBE-4593A88B43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AB56AB-A8D7-4913-BF8F-93E87EF2C49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86BCE-0494-4317-B342-30ADD593E1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7584B1-2C91-4521-B290-4D2CB4BA6C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9F1F7-FA08-4D12-9071-E1099FABB41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F9F555-79D7-45EB-B468-F80A087C56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F5EAD-CD21-4172-A9BE-CF7D438853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8A2B8E-4B18-4210-AE62-0C4AA57DF2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62EAFA-21D0-4433-8F81-32967F916F2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hyperlink" Target="http://sotavento.typepad.com/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445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3600" b="1">
                <a:solidFill>
                  <a:schemeClr val="bg1"/>
                </a:solidFill>
              </a:rPr>
              <a:t>No emplear el ratón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2" name="Picture 8" descr="Clipboard01negativ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260350"/>
            <a:ext cx="3914775" cy="5975350"/>
          </a:xfrm>
          <a:prstGeom prst="rect">
            <a:avLst/>
          </a:prstGeom>
          <a:noFill/>
        </p:spPr>
      </p:pic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2535238" y="8572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250825" y="0"/>
            <a:ext cx="889317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400">
                <a:solidFill>
                  <a:srgbClr val="FFFF00"/>
                </a:solidFill>
              </a:rPr>
              <a:t>En el año del Centenario </a:t>
            </a:r>
          </a:p>
          <a:p>
            <a:pPr algn="ctr"/>
            <a:r>
              <a:rPr lang="es-ES" sz="4400">
                <a:solidFill>
                  <a:srgbClr val="FFFF00"/>
                </a:solidFill>
              </a:rPr>
              <a:t>del Museo de </a:t>
            </a:r>
          </a:p>
          <a:p>
            <a:pPr algn="ctr"/>
            <a:r>
              <a:rPr lang="es-ES" sz="4400">
                <a:solidFill>
                  <a:srgbClr val="FFFF00"/>
                </a:solidFill>
              </a:rPr>
              <a:t>Bellas Artes de Bilbao</a:t>
            </a:r>
          </a:p>
          <a:p>
            <a:pPr algn="ctr"/>
            <a:r>
              <a:rPr lang="es-ES" sz="6000" b="1">
                <a:solidFill>
                  <a:srgbClr val="FFFF00"/>
                </a:solidFill>
              </a:rPr>
              <a:t>HOMENAJE</a:t>
            </a:r>
            <a:r>
              <a:rPr lang="es-ES" sz="4400" b="1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s-ES" sz="4400">
                <a:solidFill>
                  <a:srgbClr val="FFFF00"/>
                </a:solidFill>
              </a:rPr>
              <a:t>a quien fuera Director del mismo</a:t>
            </a:r>
          </a:p>
          <a:p>
            <a:pPr algn="ctr"/>
            <a:r>
              <a:rPr lang="es-ES" sz="4400">
                <a:solidFill>
                  <a:srgbClr val="FFFF00"/>
                </a:solidFill>
              </a:rPr>
              <a:t>durante 35 años, </a:t>
            </a:r>
          </a:p>
          <a:p>
            <a:pPr algn="ctr"/>
            <a:r>
              <a:rPr lang="es-ES" sz="4400">
                <a:solidFill>
                  <a:srgbClr val="FFFF00"/>
                </a:solidFill>
              </a:rPr>
              <a:t>hasta su fallecimiento,</a:t>
            </a:r>
          </a:p>
          <a:p>
            <a:pPr algn="ctr"/>
            <a:r>
              <a:rPr lang="es-ES" sz="4400">
                <a:solidFill>
                  <a:srgbClr val="FFFF00"/>
                </a:solidFill>
              </a:rPr>
              <a:t>el Pintor bilbaíno</a:t>
            </a:r>
          </a:p>
          <a:p>
            <a:pPr algn="ctr"/>
            <a:r>
              <a:rPr lang="es-ES" sz="4800" b="1">
                <a:solidFill>
                  <a:srgbClr val="FFFF00"/>
                </a:solidFill>
              </a:rPr>
              <a:t>D. MANUEL LOSADA</a:t>
            </a:r>
            <a:r>
              <a:rPr lang="es-ES" sz="440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s-ES" sz="2800" b="1">
                <a:solidFill>
                  <a:srgbClr val="FFFF00"/>
                </a:solidFill>
              </a:rPr>
              <a:t>(1865-1949)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8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Manuel Losada f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507038" cy="6858000"/>
          </a:xfrm>
          <a:prstGeom prst="rect">
            <a:avLst/>
          </a:prstGeom>
          <a:noFill/>
        </p:spPr>
      </p:pic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5730875" y="1125538"/>
            <a:ext cx="3413125" cy="411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</a:rPr>
              <a:t>DIRECTOR </a:t>
            </a:r>
          </a:p>
          <a:p>
            <a:pPr algn="ctr"/>
            <a:r>
              <a:rPr lang="es-ES" sz="3200" b="1">
                <a:solidFill>
                  <a:srgbClr val="FFFF00"/>
                </a:solidFill>
              </a:rPr>
              <a:t>del</a:t>
            </a:r>
          </a:p>
          <a:p>
            <a:pPr algn="ctr"/>
            <a:r>
              <a:rPr lang="es-ES" sz="3200" b="1">
                <a:solidFill>
                  <a:srgbClr val="FFFF00"/>
                </a:solidFill>
              </a:rPr>
              <a:t>MUSEO </a:t>
            </a:r>
          </a:p>
          <a:p>
            <a:pPr algn="ctr"/>
            <a:r>
              <a:rPr lang="es-ES" sz="3200" b="1">
                <a:solidFill>
                  <a:srgbClr val="FFFF00"/>
                </a:solidFill>
              </a:rPr>
              <a:t>de</a:t>
            </a:r>
          </a:p>
          <a:p>
            <a:pPr algn="ctr"/>
            <a:r>
              <a:rPr lang="es-ES" sz="3200" b="1">
                <a:solidFill>
                  <a:srgbClr val="FFFF00"/>
                </a:solidFill>
              </a:rPr>
              <a:t>BELLAS ARTES </a:t>
            </a:r>
          </a:p>
          <a:p>
            <a:pPr algn="ctr"/>
            <a:r>
              <a:rPr lang="es-ES" sz="3200" b="1">
                <a:solidFill>
                  <a:srgbClr val="FFFF00"/>
                </a:solidFill>
              </a:rPr>
              <a:t>de </a:t>
            </a:r>
          </a:p>
          <a:p>
            <a:pPr algn="ctr"/>
            <a:r>
              <a:rPr lang="es-ES" sz="4800" b="1">
                <a:solidFill>
                  <a:srgbClr val="FFFF00"/>
                </a:solidFill>
              </a:rPr>
              <a:t>BILBAO</a:t>
            </a:r>
          </a:p>
          <a:p>
            <a:pPr algn="ctr"/>
            <a:r>
              <a:rPr lang="es-ES" sz="2400" b="1">
                <a:solidFill>
                  <a:srgbClr val="FFFF00"/>
                </a:solidFill>
              </a:rPr>
              <a:t>(de 1914 a 1949)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7" name="Picture 9" descr="Clipboard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6700" y="0"/>
            <a:ext cx="5067300" cy="6858000"/>
          </a:xfrm>
          <a:prstGeom prst="rect">
            <a:avLst/>
          </a:prstGeom>
          <a:noFill/>
        </p:spPr>
      </p:pic>
      <p:pic>
        <p:nvPicPr>
          <p:cNvPr id="58379" name="Picture 11" descr="antiguo Musé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859338" cy="3378200"/>
          </a:xfrm>
          <a:prstGeom prst="rect">
            <a:avLst/>
          </a:prstGeom>
          <a:noFill/>
        </p:spPr>
      </p:pic>
      <p:pic>
        <p:nvPicPr>
          <p:cNvPr id="58380" name="Picture 12" descr="Muséo foto antigu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333750"/>
            <a:ext cx="4859338" cy="352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fade/>
    <p:sndAc>
      <p:stSnd loop="1">
        <p:snd r:embed="rId3" name="Benito Lertxundi &amp; Euskadiko Orkestra Sinfonikoa - Oi ama Euskal Herri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Muséo ho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</p:spPr>
      </p:pic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3203575" y="1125538"/>
            <a:ext cx="2960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2"/>
                </a:solidFill>
                <a:latin typeface="Castellar" pitchFamily="18" charset="0"/>
              </a:rPr>
              <a:t>1908-2008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0.55696 C 0.03576 0.55627 0.06667 0.55581 0.09774 0.55419 C 0.11944 0.55304 0.1375 0.54425 0.15816 0.53871 C 0.17587 0.53362 0.1941 0.53201 0.21163 0.52623 C 0.22587 0.52137 0.23924 0.51259 0.25347 0.50774 C 0.26562 0.50358 0.2651 0.50589 0.27674 0.49849 C 0.28073 0.49572 0.2842 0.49179 0.28837 0.48925 C 0.29288 0.48648 0.30243 0.48301 0.30243 0.48301 C 0.31111 0.47423 0.3151 0.46429 0.32326 0.45505 C 0.35035 0.42431 0.30712 0.47978 0.34896 0.42408 C 0.35434 0.41691 0.36285 0.39935 0.36285 0.39935 C 0.36562 0.38387 0.3691 0.37023 0.37448 0.35613 C 0.38142 0.29812 0.39601 0.20453 0.35347 0.16709 C 0.34219 0.14421 0.35746 0.17194 0.33958 0.1516 C 0.33663 0.14837 0.33559 0.14259 0.33264 0.13935 C 0.32743 0.13358 0.32031 0.13219 0.31406 0.13011 C 0.30208 0.11925 0.28646 0.11717 0.27222 0.11463 C 0.25677 0.11532 0.21805 0.11463 0.19549 0.12063 C 0.16354 0.12919 0.13212 0.14328 0.1 0.1516 C 0.07448 0.14952 0.04861 0.15022 0.02326 0.14559 C 0.02083 0.14513 0.00885 0.12988 0.00712 0.12687 C 0.00364 0.1211 -0.00226 0.10839 -0.00226 0.10839 C -1.94444E-6 0.00416 -1.94444E-6 0.04021 -1.94444E-6 2.58378E-6 " pathEditMode="relative" rAng="0" ptsTypes="ffffffffffffffffffffffA">
                                      <p:cBhvr>
                                        <p:cTn id="12" dur="5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  <p:bldP spid="6656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6" name="Picture 6" descr="003[2] gr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45250" y="0"/>
            <a:ext cx="10242550" cy="7113588"/>
          </a:xfrm>
          <a:prstGeom prst="rect">
            <a:avLst/>
          </a:prstGeom>
          <a:noFill/>
        </p:spPr>
      </p:pic>
      <p:pic>
        <p:nvPicPr>
          <p:cNvPr id="56327" name="Picture 7" descr="Dibujo2[1]gre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9888" y="0"/>
            <a:ext cx="4848225" cy="7173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253 -0.00185 L 0.40313 0.0085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67 0.00254 L 0.71562 0.00508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P094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8313" y="130175"/>
            <a:ext cx="9612313" cy="6727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P093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0"/>
            <a:ext cx="49260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P10_gr[1]Los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5"/>
            <a:ext cx="11412538" cy="6772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1" dur="3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P056[2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67865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6a00d83452e5ba69e200e54f3548e08834-800wi[1]Losada gr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67850" cy="6900863"/>
          </a:xfrm>
          <a:prstGeom prst="rect">
            <a:avLst/>
          </a:prstGeom>
          <a:noFill/>
        </p:spPr>
      </p:pic>
      <p:pic>
        <p:nvPicPr>
          <p:cNvPr id="11270" name="Picture 6" descr="6a00d83452e5ba69e200e54f3548e08834-800wi[1]Los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67850" cy="6900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Losada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454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Losada02 Malvina la Capitanesa gr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3850" cy="11422063"/>
          </a:xfrm>
          <a:prstGeom prst="rect">
            <a:avLst/>
          </a:prstGeom>
          <a:noFill/>
        </p:spPr>
      </p:pic>
      <p:pic>
        <p:nvPicPr>
          <p:cNvPr id="23559" name="Picture 7" descr="Losada02 Malvina la Capitanes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55113" cy="11350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4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8.33333E-7 2.46591E-6 L -0.00052 -0.6519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Losada03 carboncil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685338" cy="6884988"/>
          </a:xfrm>
          <a:prstGeom prst="rect">
            <a:avLst/>
          </a:prstGeom>
          <a:noFill/>
        </p:spPr>
      </p:pic>
      <p:pic>
        <p:nvPicPr>
          <p:cNvPr id="17417" name="Picture 9" descr="Losada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685338" cy="6884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Clipboard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503988"/>
          </a:xfrm>
          <a:prstGeom prst="rect">
            <a:avLst/>
          </a:prstGeom>
          <a:noFill/>
        </p:spPr>
      </p:pic>
      <p:pic>
        <p:nvPicPr>
          <p:cNvPr id="15370" name="Picture 10" descr="Clipboard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502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losada03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09300" cy="6961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45043E-6 L -0.19097 0.003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Losada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7650"/>
            <a:ext cx="9144000" cy="7105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Rem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413000" y="0"/>
            <a:ext cx="11557000" cy="68976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0952E-6 L 0.26579 -0.00277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Losada procesión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Losada procesión[2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6775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2549E-6 L -0.08073 -1.12549E-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Losada003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F04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2413" y="0"/>
            <a:ext cx="9685338" cy="69103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Losada001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1238" cy="69103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6247E-6 L -0.08854 0.0067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Losada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0"/>
            <a:ext cx="5264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Losada005l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342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Cocheri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0663"/>
            <a:ext cx="14004925" cy="7132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5.54657E-8 L -0.46268 0.0064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5" name="Picture 7" descr="Losada00wi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0"/>
            <a:ext cx="44227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002l[2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8186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Clipboard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260350"/>
            <a:ext cx="4521200" cy="6264275"/>
          </a:xfrm>
          <a:prstGeom prst="rect">
            <a:avLst/>
          </a:prstGeom>
          <a:noFill/>
        </p:spPr>
      </p:pic>
      <p:pic>
        <p:nvPicPr>
          <p:cNvPr id="19466" name="Picture 10" descr="Losada 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4438" y="260350"/>
            <a:ext cx="4535487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871717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188913"/>
            <a:ext cx="5932487" cy="6308725"/>
          </a:xfrm>
          <a:prstGeom prst="rect">
            <a:avLst/>
          </a:prstGeom>
          <a:noFill/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468313" y="6491288"/>
            <a:ext cx="8134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hlink"/>
                </a:solidFill>
              </a:rPr>
              <a:t>Material gráfico facilitado por Manu Aresti: </a:t>
            </a:r>
            <a:r>
              <a:rPr lang="es-ES" b="1">
                <a:solidFill>
                  <a:schemeClr val="hlink"/>
                </a:solidFill>
                <a:hlinkClick r:id="rId4" tooltip="blocked::http://sotavento.typepad.com/"/>
              </a:rPr>
              <a:t>http://sotavento.typepad.com/</a:t>
            </a:r>
            <a:endParaRPr lang="es-ES" b="1">
              <a:solidFill>
                <a:schemeClr val="hlink"/>
              </a:solidFill>
            </a:endParaRPr>
          </a:p>
        </p:txBody>
      </p:sp>
      <p:pic>
        <p:nvPicPr>
          <p:cNvPr id="60422" name="Picture 6" descr="Centenario0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8575"/>
            <a:ext cx="9144000" cy="6829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/>
      <p:bldP spid="60421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836613"/>
            <a:ext cx="3806825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b="1" i="1" u="sng">
                <a:solidFill>
                  <a:schemeClr val="bg1"/>
                </a:solidFill>
              </a:rPr>
              <a:t>Oi ama Eskual Herri</a:t>
            </a:r>
            <a:endParaRPr lang="es-ES" sz="2000" b="1" i="1">
              <a:solidFill>
                <a:schemeClr val="bg1"/>
              </a:solidFill>
            </a:endParaRPr>
          </a:p>
          <a:p>
            <a:endParaRPr lang="es-ES" sz="2000" b="1" i="1">
              <a:solidFill>
                <a:schemeClr val="bg1"/>
              </a:solidFill>
            </a:endParaRPr>
          </a:p>
          <a:p>
            <a:r>
              <a:rPr lang="es-ES" sz="2000" b="1" i="1">
                <a:solidFill>
                  <a:schemeClr val="bg1"/>
                </a:solidFill>
              </a:rPr>
              <a:t>Anai etxen da ezküntü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bükatü niz oain joaitera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ene opilaren egitera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Pariserat banüazü 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/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Oi ama Eskual Herri goxua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zutandik urrun triste banüa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adios gaixo etxen dena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adios Xiberua. (bis)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/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Pariseko bizitzia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lan kostüzüriaz bagiazü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bena berantzen zütadazü 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zure berriz ikustia. </a:t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/>
            </a:r>
            <a:br>
              <a:rPr lang="es-ES" sz="2000" b="1" i="1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</a:rPr>
              <a:t>Oi ama Eskual Herria...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4840288" y="765175"/>
            <a:ext cx="4303712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 u="sng">
                <a:solidFill>
                  <a:schemeClr val="bg1"/>
                </a:solidFill>
              </a:rPr>
              <a:t>Oh dulce madre Tierra Vasca</a:t>
            </a:r>
            <a:endParaRPr lang="es-ES" sz="2000" b="1">
              <a:solidFill>
                <a:schemeClr val="bg1"/>
              </a:solidFill>
            </a:endParaRPr>
          </a:p>
          <a:p>
            <a:endParaRPr lang="es-ES" sz="2000" b="1">
              <a:solidFill>
                <a:schemeClr val="bg1"/>
              </a:solidFill>
            </a:endParaRPr>
          </a:p>
          <a:p>
            <a:r>
              <a:rPr lang="es-ES" sz="2000" b="1">
                <a:solidFill>
                  <a:schemeClr val="bg1"/>
                </a:solidFill>
              </a:rPr>
              <a:t>El hermano se ha casado en casa,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he determinado ya irme;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me voy a París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a ganar la vida.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/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Oh dulce madre tierra vasca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me alejo de ti triste,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adiós a los de casa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adiós Zuberoa. (bis)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/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A fuerza de trabajo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vamos tirando en París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pero estoy ansioso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por volver a verte.</a:t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/>
            </a:r>
            <a:br>
              <a:rPr lang="es-ES" sz="2000" b="1">
                <a:solidFill>
                  <a:schemeClr val="bg1"/>
                </a:solidFill>
              </a:rPr>
            </a:br>
            <a:r>
              <a:rPr lang="es-ES" sz="2000" b="1">
                <a:solidFill>
                  <a:schemeClr val="bg1"/>
                </a:solidFill>
              </a:rPr>
              <a:t>Oh dulce madre tierra vasca...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2771775" y="0"/>
            <a:ext cx="3163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</a:rPr>
              <a:t>BENITO LERTXUNDI</a:t>
            </a:r>
          </a:p>
        </p:txBody>
      </p:sp>
    </p:spTree>
  </p:cSld>
  <p:clrMapOvr>
    <a:masterClrMapping/>
  </p:clrMapOvr>
  <p:transition spd="slow" advClick="0" advTm="6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  <p:bldP spid="52231" grpId="0"/>
      <p:bldP spid="52234" grpId="0"/>
      <p:bldP spid="52234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antiguo Musé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84888"/>
          </a:xfrm>
          <a:prstGeom prst="rect">
            <a:avLst/>
          </a:prstGeom>
          <a:noFill/>
        </p:spPr>
      </p:pic>
      <p:pic>
        <p:nvPicPr>
          <p:cNvPr id="54278" name="Picture 6" descr="Muséo foto antigu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064250"/>
          </a:xfrm>
          <a:prstGeom prst="rect">
            <a:avLst/>
          </a:prstGeom>
          <a:noFill/>
        </p:spPr>
      </p:pic>
      <p:pic>
        <p:nvPicPr>
          <p:cNvPr id="54279" name="Picture 7" descr="Museo0016687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323850" y="1196975"/>
            <a:ext cx="4008438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4400">
                <a:solidFill>
                  <a:schemeClr val="bg1"/>
                </a:solidFill>
              </a:rPr>
              <a:t>Si has llegado </a:t>
            </a:r>
          </a:p>
          <a:p>
            <a:pPr algn="ctr"/>
            <a:r>
              <a:rPr lang="es-ES" sz="4400">
                <a:solidFill>
                  <a:schemeClr val="bg1"/>
                </a:solidFill>
              </a:rPr>
              <a:t>hasta aquí,</a:t>
            </a:r>
          </a:p>
          <a:p>
            <a:pPr algn="ctr"/>
            <a:r>
              <a:rPr lang="es-ES" sz="4400">
                <a:solidFill>
                  <a:schemeClr val="bg1"/>
                </a:solidFill>
              </a:rPr>
              <a:t>ya puedes</a:t>
            </a:r>
          </a:p>
          <a:p>
            <a:pPr algn="ctr"/>
            <a:r>
              <a:rPr lang="es-ES" sz="4400">
                <a:solidFill>
                  <a:schemeClr val="bg1"/>
                </a:solidFill>
              </a:rPr>
              <a:t>usar el ratón </a:t>
            </a:r>
          </a:p>
          <a:p>
            <a:pPr algn="ctr"/>
            <a:r>
              <a:rPr lang="es-ES" sz="4400">
                <a:solidFill>
                  <a:schemeClr val="bg1"/>
                </a:solidFill>
              </a:rPr>
              <a:t>para terminar, </a:t>
            </a:r>
          </a:p>
          <a:p>
            <a:pPr algn="ctr"/>
            <a:r>
              <a:rPr lang="es-ES" sz="4400">
                <a:solidFill>
                  <a:schemeClr val="bg1"/>
                </a:solidFill>
              </a:rPr>
              <a:t>cuando quieras</a:t>
            </a:r>
          </a:p>
        </p:txBody>
      </p:sp>
      <p:pic>
        <p:nvPicPr>
          <p:cNvPr id="80903" name="Picture 7" descr="Benito Lertxund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0"/>
            <a:ext cx="5362575" cy="6858000"/>
          </a:xfrm>
          <a:prstGeom prst="rect">
            <a:avLst/>
          </a:prstGeom>
          <a:noFill/>
        </p:spPr>
      </p:pic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250825" y="6237288"/>
            <a:ext cx="425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i="1">
                <a:solidFill>
                  <a:schemeClr val="bg1"/>
                </a:solidFill>
              </a:rPr>
              <a:t>jfp</a:t>
            </a:r>
          </a:p>
        </p:txBody>
      </p:sp>
    </p:spTree>
  </p:cSld>
  <p:clrMapOvr>
    <a:masterClrMapping/>
  </p:clrMapOvr>
  <p:transition spd="slow" advTm="10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2"/>
      <p:bldP spid="80904" grpId="0"/>
      <p:bldP spid="80904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ntenario Museo Bellas Artes_Bilbao">
  <a:themeElements>
    <a:clrScheme name="Centenario del Museo de Bellas Artes de Bilbao(1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entenario del Museo de Bellas Artes de Bilbao(1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entenario del Museo de Bellas Artes de Bilbao(1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ntenario del Museo de Bellas Artes de Bilbao(1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ntenario del Museo de Bellas Artes de Bilbao(1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ntenario del Museo de Bellas Artes de Bilbao(1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ntenario del Museo de Bellas Artes de Bilbao(1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ntenario del Museo de Bellas Artes de Bilbao(1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ntenario del Museo de Bellas Artes de Bilbao(1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ntenario del Museo de Bellas Artes de Bilbao(1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ntenario del Museo de Bellas Artes de Bilbao(1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ntenario del Museo de Bellas Artes de Bilbao(1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ntenario del Museo de Bellas Artes de Bilbao(1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ntenario del Museo de Bellas Artes de Bilbao(1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Centenario Museo Bellas Artes_Bilbao</Template>
  <TotalTime>1</TotalTime>
  <Words>156</Words>
  <Application>Microsoft Office PowerPoint</Application>
  <PresentationFormat>Presentación en pantalla (4:3)</PresentationFormat>
  <Paragraphs>70</Paragraphs>
  <Slides>34</Slides>
  <Notes>33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Castellar</vt:lpstr>
      <vt:lpstr>Centenario Museo Bellas Artes_Bilbao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Manuel Losada</dc:subject>
  <dc:creator>Jose Luis</dc:creator>
  <cp:lastModifiedBy>Jose Luis</cp:lastModifiedBy>
  <cp:revision>2</cp:revision>
  <dcterms:created xsi:type="dcterms:W3CDTF">2016-11-16T18:47:38Z</dcterms:created>
  <dcterms:modified xsi:type="dcterms:W3CDTF">2016-11-16T18:49:38Z</dcterms:modified>
</cp:coreProperties>
</file>