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89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8" r:id="rId35"/>
    <p:sldId id="287" r:id="rId36"/>
    <p:sldId id="290" r:id="rId37"/>
  </p:sldIdLst>
  <p:sldSz cx="9144000" cy="6858000" type="screen4x3"/>
  <p:notesSz cx="6858000" cy="9144000"/>
  <p:photoAlbum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bTgSpMQaIGNVY7/gR0ZWw==" hashData="xvtoP1jO4PwcOnPPb1yEtBc+Yv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147" autoAdjust="0"/>
    <p:restoredTop sz="94660"/>
  </p:normalViewPr>
  <p:slideViewPr>
    <p:cSldViewPr snapToGrid="0"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4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1BB73F-B46F-4048-87AF-3C00BC09213F}" type="datetimeFigureOut">
              <a:rPr lang="en-US"/>
              <a:pPr>
                <a:defRPr/>
              </a:pPr>
              <a:t>9/12/2020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801ED0-559A-47DF-A388-76AF2B55F46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971881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E7D08-5A27-4D33-94A6-D30AB89B87F2}" type="datetimeFigureOut">
              <a:rPr lang="en-US"/>
              <a:pPr>
                <a:defRPr/>
              </a:pPr>
              <a:t>9/12/2020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8DBF4E-2E57-4D38-8979-1C1EC0F6CDD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056859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1A379-E3E5-4D27-80DC-56499F57DC92}" type="datetimeFigureOut">
              <a:rPr lang="en-US"/>
              <a:pPr>
                <a:defRPr/>
              </a:pPr>
              <a:t>9/12/2020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C3E952-6742-4BA6-9CB6-708E45E6172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83709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51775-C3D4-4514-9A5D-5622F156589F}" type="datetimeFigureOut">
              <a:rPr lang="en-US"/>
              <a:pPr>
                <a:defRPr/>
              </a:pPr>
              <a:t>9/12/2020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5D526-4BA2-43C6-BF24-4FCC8F35AD8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536253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79F32-7368-4434-981F-BD290287BD23}" type="datetimeFigureOut">
              <a:rPr lang="en-US"/>
              <a:pPr>
                <a:defRPr/>
              </a:pPr>
              <a:t>9/12/2020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412850-614D-4631-B43C-55BBB45CD03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506792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417E2-2DF0-41ED-81EF-2C6C3C1167A1}" type="datetimeFigureOut">
              <a:rPr lang="en-US"/>
              <a:pPr>
                <a:defRPr/>
              </a:pPr>
              <a:t>9/12/2020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9E103-12E9-4914-9D0B-930E65134FF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158030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42E41-14C4-45E8-9566-838497113ADE}" type="datetimeFigureOut">
              <a:rPr lang="en-US"/>
              <a:pPr>
                <a:defRPr/>
              </a:pPr>
              <a:t>9/12/2020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A336-D758-4292-9F95-68CFE336C71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93588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A6854-8AEB-4C26-B02E-F3CABEAA0DA2}" type="datetimeFigureOut">
              <a:rPr lang="en-US"/>
              <a:pPr>
                <a:defRPr/>
              </a:pPr>
              <a:t>9/12/2020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C65360-7A97-4E71-9E98-1AFB9D8C407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181764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34F02-673E-49B9-A0FC-AFF13F6E33C2}" type="datetimeFigureOut">
              <a:rPr lang="en-US"/>
              <a:pPr>
                <a:defRPr/>
              </a:pPr>
              <a:t>9/12/2020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53709-6C56-4CD3-BE32-72685C83ACA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463402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D1ECF-2A90-4D82-9BF2-DC4B684EB2AB}" type="datetimeFigureOut">
              <a:rPr lang="en-US"/>
              <a:pPr>
                <a:defRPr/>
              </a:pPr>
              <a:t>9/12/2020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1A84ED-1A7C-462F-B957-CC10269D2C7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710866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F99E6-F844-41C5-9604-9E5C44604BFB}" type="datetimeFigureOut">
              <a:rPr lang="en-US"/>
              <a:pPr>
                <a:defRPr/>
              </a:pPr>
              <a:t>9/12/2020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46C877-150C-42D2-B375-79857388D46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572432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909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E27031-7D99-41FC-BA91-9897906E09EF}" type="datetimeFigureOut">
              <a:rPr lang="en-US"/>
              <a:pPr>
                <a:defRPr/>
              </a:pPr>
              <a:t>9/12/2020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6D1BAB61-5744-40A3-BEA3-DFF6215371D6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600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3E65E8-3BEC-4ABB-AC7C-144BB90BBE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1113"/>
            <a:ext cx="7772400" cy="1774825"/>
          </a:xfrm>
        </p:spPr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Celine Dion</a:t>
            </a:r>
            <a:r>
              <a:rPr lang="en-US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Cantante</a:t>
            </a:r>
            <a:r>
              <a:rPr lang="en-US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 </a:t>
            </a:r>
            <a:r>
              <a:rPr lang="en-US" sz="36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canadiense</a:t>
            </a:r>
            <a:endParaRPr lang="en-US" sz="36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2051" name="Picture 5" descr="63140058-celine-dion-wallpapers"/>
          <p:cNvPicPr>
            <a:picLocks noGrp="1" noChangeAspect="1" noChangeArrowheads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63" y="1785938"/>
            <a:ext cx="5299075" cy="507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sndAc>
      <p:stSnd>
        <p:snd r:embed="rId2" name="02-Celine Dion-Immensit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63660372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63976144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63936022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63523711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63513477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63450589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63439178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63363989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63170028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63133706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63057551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62904467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62859906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62877653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62921042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63409810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63414851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63499191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63478459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63639984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63637568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63956255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63704170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63475278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63111666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63898475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0700"/>
            <a:ext cx="9144000" cy="581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63634359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63523743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62889048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63840657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64015802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63784216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63978795-celine-dion-wallpaper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0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2286000" y="5873750"/>
            <a:ext cx="4572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AU" altLang="en-US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Author : kangur06</a:t>
            </a:r>
          </a:p>
          <a:p>
            <a:pPr algn="ctr" eaLnBrk="1" hangingPunct="1"/>
            <a:r>
              <a:rPr lang="en-AU" altLang="en-US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Images from the Internet </a:t>
            </a:r>
          </a:p>
          <a:p>
            <a:pPr algn="ctr" eaLnBrk="1" hangingPunct="1"/>
            <a:r>
              <a:rPr lang="en-AU" altLang="en-US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Music: Celine Dion - Immensite</a:t>
            </a:r>
            <a:endParaRPr lang="en-US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éline Dion .. 21 05 2020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Céline Dion .. 21 05 2020</Template>
  <TotalTime>2</TotalTime>
  <Words>31</Words>
  <Application>Microsoft Office PowerPoint</Application>
  <PresentationFormat>Presentación en pantalla (4:3)</PresentationFormat>
  <Paragraphs>6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2" baseType="lpstr">
      <vt:lpstr>Calibri</vt:lpstr>
      <vt:lpstr>Arial</vt:lpstr>
      <vt:lpstr>Calibri Light</vt:lpstr>
      <vt:lpstr>Baskerville Old Face</vt:lpstr>
      <vt:lpstr>Times New Roman</vt:lpstr>
      <vt:lpstr>Céline Dion .. 21 05 2020</vt:lpstr>
      <vt:lpstr>Diseño predeterminado</vt:lpstr>
      <vt:lpstr>Celine Dion Cantante canadiense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Celine Dion Canadian singer</dc:title>
  <dc:creator>Jose Luis</dc:creator>
  <cp:lastModifiedBy>Jose Luis</cp:lastModifiedBy>
  <cp:revision>2</cp:revision>
  <dcterms:created xsi:type="dcterms:W3CDTF">2020-09-12T07:59:33Z</dcterms:created>
  <dcterms:modified xsi:type="dcterms:W3CDTF">2020-09-12T08:01:54Z</dcterms:modified>
</cp:coreProperties>
</file>