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1" r:id="rId7"/>
    <p:sldId id="264" r:id="rId8"/>
    <p:sldId id="265" r:id="rId9"/>
    <p:sldId id="317" r:id="rId10"/>
    <p:sldId id="302" r:id="rId11"/>
    <p:sldId id="267" r:id="rId12"/>
    <p:sldId id="308" r:id="rId13"/>
    <p:sldId id="268" r:id="rId14"/>
    <p:sldId id="310" r:id="rId15"/>
    <p:sldId id="295" r:id="rId16"/>
    <p:sldId id="314" r:id="rId17"/>
    <p:sldId id="312" r:id="rId18"/>
    <p:sldId id="305" r:id="rId19"/>
    <p:sldId id="288" r:id="rId20"/>
    <p:sldId id="307" r:id="rId21"/>
    <p:sldId id="269" r:id="rId22"/>
    <p:sldId id="293" r:id="rId23"/>
    <p:sldId id="289" r:id="rId24"/>
    <p:sldId id="315" r:id="rId25"/>
    <p:sldId id="316" r:id="rId26"/>
    <p:sldId id="272" r:id="rId27"/>
    <p:sldId id="270" r:id="rId28"/>
    <p:sldId id="273" r:id="rId29"/>
    <p:sldId id="290" r:id="rId30"/>
    <p:sldId id="298" r:id="rId31"/>
    <p:sldId id="271" r:id="rId32"/>
    <p:sldId id="274" r:id="rId33"/>
    <p:sldId id="297" r:id="rId34"/>
    <p:sldId id="313" r:id="rId35"/>
    <p:sldId id="291" r:id="rId36"/>
    <p:sldId id="275" r:id="rId37"/>
    <p:sldId id="278" r:id="rId38"/>
    <p:sldId id="280" r:id="rId39"/>
    <p:sldId id="281" r:id="rId40"/>
    <p:sldId id="300" r:id="rId41"/>
    <p:sldId id="311" r:id="rId42"/>
    <p:sldId id="318" r:id="rId43"/>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vnTSFMCM3cXcwZg5qOzfHA" hashData="Dos5JGrr2fdJw5V8IoQcYlRsn4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AC5E1"/>
    <a:srgbClr val="689FD6"/>
    <a:srgbClr val="AAC9E8"/>
    <a:srgbClr val="CDDAF5"/>
    <a:srgbClr val="A1BAED"/>
    <a:srgbClr val="C6D5F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026" autoAdjust="0"/>
    <p:restoredTop sz="9466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634"/>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pt-B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DCA30C0C-C104-4C63-8D25-55B11DCDA257}"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pt-BR"/>
          </a:p>
        </p:txBody>
      </p:sp>
      <p:sp>
        <p:nvSpPr>
          <p:cNvPr id="3" name="Espaço Reservado para Conteú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6B9300E4-0193-4852-A9D6-767DBCC98D81}"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6A9869A9-E2DA-452A-A9A6-511B4C4868F8}"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579A2762-D2D0-4603-966F-82595258054A}"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es-ES" smtClean="0"/>
              <a:t>Haga clic para modificar el estilo de título del patrón</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7" name="Rectangle 4"/>
          <p:cNvSpPr>
            <a:spLocks noGrp="1" noChangeArrowheads="1"/>
          </p:cNvSpPr>
          <p:nvPr>
            <p:ph type="dt" sz="half" idx="10"/>
          </p:nvPr>
        </p:nvSpPr>
        <p:spPr>
          <a:ln/>
        </p:spPr>
        <p:txBody>
          <a:bodyPr/>
          <a:lstStyle>
            <a:lvl1pPr>
              <a:defRPr/>
            </a:lvl1pPr>
          </a:lstStyle>
          <a:p>
            <a:pPr>
              <a:defRPr/>
            </a:pPr>
            <a:endParaRPr lang="pt-BR"/>
          </a:p>
        </p:txBody>
      </p:sp>
      <p:sp>
        <p:nvSpPr>
          <p:cNvPr id="8" name="Rectangle 5"/>
          <p:cNvSpPr>
            <a:spLocks noGrp="1" noChangeArrowheads="1"/>
          </p:cNvSpPr>
          <p:nvPr>
            <p:ph type="ftr" sz="quarter" idx="11"/>
          </p:nvPr>
        </p:nvSpPr>
        <p:spPr>
          <a:ln/>
        </p:spPr>
        <p:txBody>
          <a:bodyPr/>
          <a:lstStyle>
            <a:lvl1pPr>
              <a:defRPr/>
            </a:lvl1pPr>
          </a:lstStyle>
          <a:p>
            <a:pPr>
              <a:defRPr/>
            </a:pPr>
            <a:endParaRPr lang="pt-BR"/>
          </a:p>
        </p:txBody>
      </p:sp>
      <p:sp>
        <p:nvSpPr>
          <p:cNvPr id="9" name="Rectangle 6"/>
          <p:cNvSpPr>
            <a:spLocks noGrp="1" noChangeArrowheads="1"/>
          </p:cNvSpPr>
          <p:nvPr>
            <p:ph type="sldNum" sz="quarter" idx="12"/>
          </p:nvPr>
        </p:nvSpPr>
        <p:spPr>
          <a:ln/>
        </p:spPr>
        <p:txBody>
          <a:bodyPr/>
          <a:lstStyle>
            <a:lvl1pPr>
              <a:defRPr/>
            </a:lvl1pPr>
          </a:lstStyle>
          <a:p>
            <a:pPr>
              <a:defRPr/>
            </a:pPr>
            <a:fld id="{438B5169-CD7A-4B43-B794-F73F10F533C4}"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pt-BR"/>
          </a:p>
        </p:txBody>
      </p:sp>
      <p:sp>
        <p:nvSpPr>
          <p:cNvPr id="3" name="Rectangle 4"/>
          <p:cNvSpPr>
            <a:spLocks noGrp="1" noChangeArrowheads="1"/>
          </p:cNvSpPr>
          <p:nvPr>
            <p:ph type="dt" sz="half" idx="10"/>
          </p:nvPr>
        </p:nvSpPr>
        <p:spPr>
          <a:ln/>
        </p:spPr>
        <p:txBody>
          <a:bodyPr/>
          <a:lstStyle>
            <a:lvl1pPr>
              <a:defRPr/>
            </a:lvl1pPr>
          </a:lstStyle>
          <a:p>
            <a:pPr>
              <a:defRPr/>
            </a:pPr>
            <a:endParaRPr lang="pt-BR"/>
          </a:p>
        </p:txBody>
      </p:sp>
      <p:sp>
        <p:nvSpPr>
          <p:cNvPr id="4" name="Rectangle 5"/>
          <p:cNvSpPr>
            <a:spLocks noGrp="1" noChangeArrowheads="1"/>
          </p:cNvSpPr>
          <p:nvPr>
            <p:ph type="ftr" sz="quarter" idx="11"/>
          </p:nvPr>
        </p:nvSpPr>
        <p:spPr>
          <a:ln/>
        </p:spPr>
        <p:txBody>
          <a:bodyPr/>
          <a:lstStyle>
            <a:lvl1pPr>
              <a:defRPr/>
            </a:lvl1pPr>
          </a:lstStyle>
          <a:p>
            <a:pPr>
              <a:defRPr/>
            </a:pPr>
            <a:endParaRPr lang="pt-BR"/>
          </a:p>
        </p:txBody>
      </p:sp>
      <p:sp>
        <p:nvSpPr>
          <p:cNvPr id="5" name="Rectangle 6"/>
          <p:cNvSpPr>
            <a:spLocks noGrp="1" noChangeArrowheads="1"/>
          </p:cNvSpPr>
          <p:nvPr>
            <p:ph type="sldNum" sz="quarter" idx="12"/>
          </p:nvPr>
        </p:nvSpPr>
        <p:spPr>
          <a:ln/>
        </p:spPr>
        <p:txBody>
          <a:bodyPr/>
          <a:lstStyle>
            <a:lvl1pPr>
              <a:defRPr/>
            </a:lvl1pPr>
          </a:lstStyle>
          <a:p>
            <a:pPr>
              <a:defRPr/>
            </a:pPr>
            <a:fld id="{0180FC76-0F05-4D23-AA33-F44D50535AE8}"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t-BR"/>
          </a:p>
        </p:txBody>
      </p:sp>
      <p:sp>
        <p:nvSpPr>
          <p:cNvPr id="3" name="Rectangle 5"/>
          <p:cNvSpPr>
            <a:spLocks noGrp="1" noChangeArrowheads="1"/>
          </p:cNvSpPr>
          <p:nvPr>
            <p:ph type="ftr" sz="quarter" idx="11"/>
          </p:nvPr>
        </p:nvSpPr>
        <p:spPr>
          <a:ln/>
        </p:spPr>
        <p:txBody>
          <a:bodyPr/>
          <a:lstStyle>
            <a:lvl1pPr>
              <a:defRPr/>
            </a:lvl1pPr>
          </a:lstStyle>
          <a:p>
            <a:pPr>
              <a:defRPr/>
            </a:pPr>
            <a:endParaRPr lang="pt-BR"/>
          </a:p>
        </p:txBody>
      </p:sp>
      <p:sp>
        <p:nvSpPr>
          <p:cNvPr id="4" name="Rectangle 6"/>
          <p:cNvSpPr>
            <a:spLocks noGrp="1" noChangeArrowheads="1"/>
          </p:cNvSpPr>
          <p:nvPr>
            <p:ph type="sldNum" sz="quarter" idx="12"/>
          </p:nvPr>
        </p:nvSpPr>
        <p:spPr>
          <a:ln/>
        </p:spPr>
        <p:txBody>
          <a:bodyPr/>
          <a:lstStyle>
            <a:lvl1pPr>
              <a:defRPr/>
            </a:lvl1pPr>
          </a:lstStyle>
          <a:p>
            <a:pPr>
              <a:defRPr/>
            </a:pPr>
            <a:fld id="{F1E375EA-BF28-4157-A3BF-E49A621D278F}"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3D016A32-F204-4917-8202-CE9060D508B2}"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pt-BR" noProof="0" smtClean="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8E679575-6E15-4008-81FE-F71E8FFDED7B}"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pt-BR"/>
          </a:p>
        </p:txBody>
      </p:sp>
      <p:sp>
        <p:nvSpPr>
          <p:cNvPr id="3" name="Espaço Reservado para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74D03580-499E-496F-99B0-C7A738E90B23}"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766639EC-1060-421F-AD0D-B052D5BD1659}"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cs typeface="+mn-cs"/>
              </a:defRPr>
            </a:lvl1pPr>
          </a:lstStyle>
          <a:p>
            <a:pPr>
              <a:defRPr/>
            </a:pPr>
            <a:endParaRPr lang="pt-B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cs typeface="+mn-cs"/>
              </a:defRPr>
            </a:lvl1pPr>
          </a:lstStyle>
          <a:p>
            <a:pPr>
              <a:defRPr/>
            </a:pPr>
            <a:endParaRPr lang="pt-B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97C82429-F0A0-4233-B0D7-37A2AB6D6BEA}"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gi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2.wav"/><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39.jpeg"/><Relationship Id="rId1" Type="http://schemas.openxmlformats.org/officeDocument/2006/relationships/slideLayout" Target="../slideLayouts/slideLayout1.xml"/><Relationship Id="rId4" Type="http://schemas.openxmlformats.org/officeDocument/2006/relationships/image" Target="../media/image3.gif"/></Relationships>
</file>

<file path=ppt/slides/_rels/slide41.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hyperlink" Target="https://vk.com/mispps" TargetMode="External"/><Relationship Id="rId3" Type="http://schemas.openxmlformats.org/officeDocument/2006/relationships/image" Target="../media/image41.png"/><Relationship Id="rId7" Type="http://schemas.openxmlformats.org/officeDocument/2006/relationships/hyperlink" Target="https://www.facebook.com/mispps" TargetMode="External"/><Relationship Id="rId12" Type="http://schemas.openxmlformats.org/officeDocument/2006/relationships/image" Target="../media/image4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3.png"/><Relationship Id="rId11" Type="http://schemas.openxmlformats.org/officeDocument/2006/relationships/hyperlink" Target="https://plus.google.com/+Mispps/" TargetMode="External"/><Relationship Id="rId5" Type="http://schemas.openxmlformats.org/officeDocument/2006/relationships/image" Target="../media/image42.png"/><Relationship Id="rId10" Type="http://schemas.openxmlformats.org/officeDocument/2006/relationships/image" Target="../media/image4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2" descr="http://images.trvl-media.com/media/content/shared/images/travelguides/destination/602905/Glasgow-Cathedral-37899.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13314" name="Picture 14" descr="slide000R2_image004"/>
          <p:cNvPicPr>
            <a:picLocks noChangeAspect="1" noChangeArrowheads="1"/>
          </p:cNvPicPr>
          <p:nvPr/>
        </p:nvPicPr>
        <p:blipFill>
          <a:blip r:embed="rId4"/>
          <a:srcRect/>
          <a:stretch>
            <a:fillRect/>
          </a:stretch>
        </p:blipFill>
        <p:spPr bwMode="auto">
          <a:xfrm>
            <a:off x="107950" y="5300663"/>
            <a:ext cx="5111750" cy="731837"/>
          </a:xfrm>
          <a:prstGeom prst="rect">
            <a:avLst/>
          </a:prstGeom>
          <a:noFill/>
          <a:ln w="9525">
            <a:noFill/>
            <a:miter lim="800000"/>
            <a:headEnd/>
            <a:tailEnd/>
          </a:ln>
        </p:spPr>
      </p:pic>
      <p:sp>
        <p:nvSpPr>
          <p:cNvPr id="13315" name="WordArt 15" descr="Losango pontilhado"/>
          <p:cNvSpPr>
            <a:spLocks noChangeArrowheads="1" noChangeShapeType="1" noTextEdit="1"/>
          </p:cNvSpPr>
          <p:nvPr/>
        </p:nvSpPr>
        <p:spPr bwMode="auto">
          <a:xfrm>
            <a:off x="1143000" y="1052513"/>
            <a:ext cx="7072313" cy="3286125"/>
          </a:xfrm>
          <a:prstGeom prst="rect">
            <a:avLst/>
          </a:prstGeom>
        </p:spPr>
        <p:txBody>
          <a:bodyPr wrap="none" fromWordArt="1">
            <a:prstTxWarp prst="textPlain">
              <a:avLst>
                <a:gd name="adj" fmla="val 50000"/>
              </a:avLst>
            </a:prstTxWarp>
          </a:bodyPr>
          <a:lstStyle/>
          <a:p>
            <a:pPr algn="ctr"/>
            <a:r>
              <a:rPr lang="es-ES" sz="3600" b="1" kern="10" dirty="0">
                <a:ln w="9525">
                  <a:solidFill>
                    <a:srgbClr val="000000"/>
                  </a:solidFill>
                  <a:round/>
                  <a:headEnd/>
                  <a:tailEnd/>
                </a:ln>
                <a:solidFill>
                  <a:schemeClr val="bg1"/>
                </a:solidFill>
                <a:latin typeface="Comic Sans MS"/>
              </a:rPr>
              <a:t>Catedral de </a:t>
            </a:r>
          </a:p>
          <a:p>
            <a:pPr algn="ctr"/>
            <a:r>
              <a:rPr lang="es-ES" sz="3600" b="1" kern="10" dirty="0">
                <a:ln w="9525">
                  <a:solidFill>
                    <a:srgbClr val="000000"/>
                  </a:solidFill>
                  <a:round/>
                  <a:headEnd/>
                  <a:tailEnd/>
                </a:ln>
                <a:solidFill>
                  <a:schemeClr val="bg1"/>
                </a:solidFill>
                <a:latin typeface="Comic Sans MS"/>
              </a:rPr>
              <a:t>Glasgow</a:t>
            </a:r>
          </a:p>
        </p:txBody>
      </p:sp>
      <p:pic>
        <p:nvPicPr>
          <p:cNvPr id="13316" name="Picture 16" descr="slide000R2_image004"/>
          <p:cNvPicPr>
            <a:picLocks noChangeAspect="1" noChangeArrowheads="1"/>
          </p:cNvPicPr>
          <p:nvPr/>
        </p:nvPicPr>
        <p:blipFill>
          <a:blip r:embed="rId4"/>
          <a:srcRect/>
          <a:stretch>
            <a:fillRect/>
          </a:stretch>
        </p:blipFill>
        <p:spPr bwMode="auto">
          <a:xfrm>
            <a:off x="3924300" y="5300663"/>
            <a:ext cx="5111750" cy="731837"/>
          </a:xfrm>
          <a:prstGeom prst="rect">
            <a:avLst/>
          </a:prstGeom>
          <a:noFill/>
          <a:ln w="9525">
            <a:noFill/>
            <a:miter lim="800000"/>
            <a:headEnd/>
            <a:tailEnd/>
          </a:ln>
        </p:spPr>
      </p:pic>
      <p:sp>
        <p:nvSpPr>
          <p:cNvPr id="7" name="Retângulo 6"/>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pic>
        <p:nvPicPr>
          <p:cNvPr id="13318" name="Picture 7" descr="estrela luz1"/>
          <p:cNvPicPr>
            <a:picLocks noChangeAspect="1" noChangeArrowheads="1" noCrop="1"/>
          </p:cNvPicPr>
          <p:nvPr/>
        </p:nvPicPr>
        <p:blipFill>
          <a:blip r:embed="rId5"/>
          <a:srcRect/>
          <a:stretch>
            <a:fillRect/>
          </a:stretch>
        </p:blipFill>
        <p:spPr bwMode="auto">
          <a:xfrm>
            <a:off x="755650" y="1412875"/>
            <a:ext cx="214313" cy="207963"/>
          </a:xfrm>
          <a:prstGeom prst="rect">
            <a:avLst/>
          </a:prstGeom>
          <a:noFill/>
          <a:ln w="9525">
            <a:noFill/>
            <a:miter lim="800000"/>
            <a:headEnd/>
            <a:tailEnd/>
          </a:ln>
        </p:spPr>
      </p:pic>
      <p:pic>
        <p:nvPicPr>
          <p:cNvPr id="13319" name="Picture 7" descr="estrela luz1"/>
          <p:cNvPicPr>
            <a:picLocks noChangeAspect="1" noChangeArrowheads="1" noCrop="1"/>
          </p:cNvPicPr>
          <p:nvPr/>
        </p:nvPicPr>
        <p:blipFill>
          <a:blip r:embed="rId5"/>
          <a:srcRect/>
          <a:stretch>
            <a:fillRect/>
          </a:stretch>
        </p:blipFill>
        <p:spPr bwMode="auto">
          <a:xfrm>
            <a:off x="5867400" y="2636838"/>
            <a:ext cx="214313" cy="207962"/>
          </a:xfrm>
          <a:prstGeom prst="rect">
            <a:avLst/>
          </a:prstGeom>
          <a:noFill/>
          <a:ln w="9525">
            <a:noFill/>
            <a:miter lim="800000"/>
            <a:headEnd/>
            <a:tailEnd/>
          </a:ln>
        </p:spPr>
      </p:pic>
      <p:pic>
        <p:nvPicPr>
          <p:cNvPr id="13320" name="Picture 7" descr="estrela luz1"/>
          <p:cNvPicPr>
            <a:picLocks noChangeAspect="1" noChangeArrowheads="1" noCrop="1"/>
          </p:cNvPicPr>
          <p:nvPr/>
        </p:nvPicPr>
        <p:blipFill>
          <a:blip r:embed="rId5"/>
          <a:srcRect/>
          <a:stretch>
            <a:fillRect/>
          </a:stretch>
        </p:blipFill>
        <p:spPr bwMode="auto">
          <a:xfrm>
            <a:off x="7667625" y="1196975"/>
            <a:ext cx="214313" cy="207963"/>
          </a:xfrm>
          <a:prstGeom prst="rect">
            <a:avLst/>
          </a:prstGeom>
          <a:noFill/>
          <a:ln w="9525">
            <a:noFill/>
            <a:miter lim="800000"/>
            <a:headEnd/>
            <a:tailEnd/>
          </a:ln>
        </p:spPr>
      </p:pic>
      <p:pic>
        <p:nvPicPr>
          <p:cNvPr id="13321" name="Picture 7" descr="estrela luz1"/>
          <p:cNvPicPr>
            <a:picLocks noChangeAspect="1" noChangeArrowheads="1" noCrop="1"/>
          </p:cNvPicPr>
          <p:nvPr/>
        </p:nvPicPr>
        <p:blipFill>
          <a:blip r:embed="rId5"/>
          <a:srcRect/>
          <a:stretch>
            <a:fillRect/>
          </a:stretch>
        </p:blipFill>
        <p:spPr bwMode="auto">
          <a:xfrm>
            <a:off x="2987675" y="2565400"/>
            <a:ext cx="214313" cy="207963"/>
          </a:xfrm>
          <a:prstGeom prst="rect">
            <a:avLst/>
          </a:prstGeom>
          <a:noFill/>
          <a:ln w="9525">
            <a:noFill/>
            <a:miter lim="800000"/>
            <a:headEnd/>
            <a:tailEnd/>
          </a:ln>
        </p:spPr>
      </p:pic>
    </p:spTree>
  </p:cSld>
  <p:clrMapOvr>
    <a:masterClrMapping/>
  </p:clrMapOvr>
  <p:transition spd="med" advTm="10000">
    <p:sndAc>
      <p:stSnd loop="1">
        <p:snd r:embed="rId2" name="Ave Maria - Johnny Mathis.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121186" y="142852"/>
            <a:ext cx="8923662" cy="3214710"/>
          </a:xfrm>
          <a:prstGeom prst="rect">
            <a:avLst/>
          </a:prstGeom>
          <a:solidFill>
            <a:srgbClr val="7B6617">
              <a:alpha val="86000"/>
            </a:srgbClr>
          </a:solidFill>
          <a:ln w="9525">
            <a:noFill/>
            <a:miter lim="800000"/>
            <a:headEnd/>
            <a:tailEnd/>
          </a:ln>
          <a:effectLst/>
          <a:scene3d>
            <a:camera prst="orthographicFront"/>
            <a:lightRig rig="threePt" dir="t"/>
          </a:scene3d>
          <a:sp3d>
            <a:bevelT prst="relaxedInset"/>
          </a:sp3d>
        </p:spPr>
        <p:txBody>
          <a:bodyPr wrap="none" anchor="ctr"/>
          <a:lstStyle/>
          <a:p>
            <a:pPr>
              <a:defRPr/>
            </a:pPr>
            <a:endParaRPr lang="pt-BR">
              <a:cs typeface="+mn-cs"/>
            </a:endParaRPr>
          </a:p>
        </p:txBody>
      </p:sp>
      <p:sp>
        <p:nvSpPr>
          <p:cNvPr id="6" name="Rectangle 3"/>
          <p:cNvSpPr>
            <a:spLocks noChangeArrowheads="1"/>
          </p:cNvSpPr>
          <p:nvPr/>
        </p:nvSpPr>
        <p:spPr bwMode="auto">
          <a:xfrm>
            <a:off x="110168" y="3500438"/>
            <a:ext cx="8901221" cy="3214710"/>
          </a:xfrm>
          <a:prstGeom prst="rect">
            <a:avLst/>
          </a:prstGeom>
          <a:solidFill>
            <a:srgbClr val="7B6617">
              <a:alpha val="86000"/>
            </a:srgbClr>
          </a:solidFill>
          <a:ln w="9525">
            <a:noFill/>
            <a:miter lim="800000"/>
            <a:headEnd/>
            <a:tailEnd/>
          </a:ln>
          <a:effectLst/>
          <a:scene3d>
            <a:camera prst="orthographicFront"/>
            <a:lightRig rig="threePt" dir="t"/>
          </a:scene3d>
          <a:sp3d>
            <a:bevelT prst="relaxedInset"/>
          </a:sp3d>
        </p:spPr>
        <p:txBody>
          <a:bodyPr wrap="none" anchor="ctr"/>
          <a:lstStyle/>
          <a:p>
            <a:pPr>
              <a:defRPr/>
            </a:pPr>
            <a:endParaRPr lang="pt-BR">
              <a:cs typeface="+mn-cs"/>
            </a:endParaRPr>
          </a:p>
        </p:txBody>
      </p:sp>
      <p:sp>
        <p:nvSpPr>
          <p:cNvPr id="14343" name="CaixaDeTexto 6"/>
          <p:cNvSpPr txBox="1">
            <a:spLocks noChangeArrowheads="1"/>
          </p:cNvSpPr>
          <p:nvPr/>
        </p:nvSpPr>
        <p:spPr bwMode="auto">
          <a:xfrm>
            <a:off x="214313" y="115888"/>
            <a:ext cx="8715375" cy="3170237"/>
          </a:xfrm>
          <a:prstGeom prst="rect">
            <a:avLst/>
          </a:prstGeom>
          <a:noFill/>
          <a:ln w="9525">
            <a:noFill/>
            <a:miter lim="800000"/>
            <a:headEnd/>
            <a:tailEnd/>
          </a:ln>
        </p:spPr>
        <p:txBody>
          <a:bodyPr>
            <a:spAutoFit/>
          </a:bodyPr>
          <a:lstStyle/>
          <a:p>
            <a:pPr algn="just">
              <a:spcBef>
                <a:spcPct val="50000"/>
              </a:spcBef>
            </a:pPr>
            <a:r>
              <a:rPr lang="pt-BR" sz="2000" b="1">
                <a:latin typeface="Times New Roman" pitchFamily="18" charset="0"/>
                <a:cs typeface="Times New Roman" pitchFamily="18" charset="0"/>
              </a:rPr>
              <a:t>A Catedral de Glasgow, também conhecida como a Catedral de St. Mungo, é um templo de adoração da Igreja da Escócia e um monumento histórico de Glasgow. É a única catedral medieval da Escócia e permanece intacta depois da Reforma religiosa do século XVI. É um exemplo de arquitetura gótica pré-reformador. O atual edifício é originalmente do século XII, embora a torre e muitas outras reformas foram adicionadas no século XV. A catedral possui uma cripta do século XIII, que é acessada por uma escada. Na cripta, está o túmulo de São Mungo, que fundou uma comunidade monástica no mesmo lugar no século VI. São Mungo é o fundador e o santo padroeiro da cidade de Glasgow. Esta catedral gótica marca a origem da cidade de Glasgow.</a:t>
            </a:r>
          </a:p>
        </p:txBody>
      </p:sp>
      <p:sp>
        <p:nvSpPr>
          <p:cNvPr id="14345" name="8 Rectángulo"/>
          <p:cNvSpPr>
            <a:spLocks noChangeArrowheads="1"/>
          </p:cNvSpPr>
          <p:nvPr/>
        </p:nvSpPr>
        <p:spPr bwMode="auto">
          <a:xfrm>
            <a:off x="323850" y="3644900"/>
            <a:ext cx="8569325" cy="2862263"/>
          </a:xfrm>
          <a:prstGeom prst="rect">
            <a:avLst/>
          </a:prstGeom>
          <a:noFill/>
          <a:ln w="9525">
            <a:noFill/>
            <a:miter lim="800000"/>
            <a:headEnd/>
            <a:tailEnd/>
          </a:ln>
        </p:spPr>
        <p:txBody>
          <a:bodyPr>
            <a:spAutoFit/>
          </a:bodyPr>
          <a:lstStyle/>
          <a:p>
            <a:r>
              <a:rPr lang="es-ES"/>
              <a:t>Catedral de Glasgow, también conocida como la catedral de San Mungo, es un templo de culto de la Iglesia de Escocia y un monumento histórico de Glasgow. Es la única catedral medieval de Escocia y se mantiene intacta después de la Reforma religiosa del siglo XVI. Es un ejemplo de arquitectura gótica pre-reformador. El edificio actual es originario del siglo XII, aunque la torre y muchas otras reformas se añadieron en el siglo XV. La catedral tiene una cripta del siglo XIII, al que se accede por una escalera. En la cripta se encuentra la tumba de Mungo, que fundó una comunidad monástica en el mismo lugar en el siglo VI. San Mungo es el fundador y el patrón de la ciudad de Glasgow. Esta catedral gótica marca el origen de la ciudad de Glasgow.</a:t>
            </a:r>
          </a:p>
        </p:txBody>
      </p:sp>
    </p:spTree>
  </p:cSld>
  <p:clrMapOvr>
    <a:masterClrMapping/>
  </p:clrMapOvr>
  <p:transition spd="med">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16" descr="http://viajar.elperiodico.com/var/viajar/storage/images/media/imagenes-y-videos/vista-aerea-del-complejo-donde-se-ubica-la-catedral-de-glasgow/689380-1-esl-ES/vista-aerea-del-complejo-donde-se-ubica-la-catedral-de-glasgow_galeria_principal_size2.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sndAc>
      <p:stSnd loop="1">
        <p:snd r:embed="rId2" name="Musica suave 01Criança.wav"/>
      </p:st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5" descr="C:\Users\laercio\Downloads\Imagem1.jpg"/>
          <p:cNvPicPr>
            <a:picLocks noChangeAspect="1" noChangeArrowheads="1"/>
          </p:cNvPicPr>
          <p:nvPr/>
        </p:nvPicPr>
        <p:blipFill>
          <a:blip r:embed="rId2"/>
          <a:srcRect/>
          <a:stretch>
            <a:fillRect/>
          </a:stretch>
        </p:blipFill>
        <p:spPr bwMode="auto">
          <a:xfrm>
            <a:off x="-7938" y="-9525"/>
            <a:ext cx="9159876" cy="6878638"/>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2" descr="File:Catedral Glasgow.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6" descr="C:\Users\laercio\Downloads\Imagem1.jpg"/>
          <p:cNvPicPr>
            <a:picLocks noChangeAspect="1" noChangeArrowheads="1"/>
          </p:cNvPicPr>
          <p:nvPr/>
        </p:nvPicPr>
        <p:blipFill>
          <a:blip r:embed="rId2"/>
          <a:srcRect/>
          <a:stretch>
            <a:fillRect/>
          </a:stretch>
        </p:blipFill>
        <p:spPr bwMode="auto">
          <a:xfrm>
            <a:off x="-6350" y="-6350"/>
            <a:ext cx="9156700" cy="68707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5" descr="C:\Users\laercio\Downloads\Imagem1.jpg"/>
          <p:cNvPicPr>
            <a:picLocks noChangeAspect="1" noChangeArrowheads="1"/>
          </p:cNvPicPr>
          <p:nvPr/>
        </p:nvPicPr>
        <p:blipFill>
          <a:blip r:embed="rId2"/>
          <a:srcRect/>
          <a:stretch>
            <a:fillRect/>
          </a:stretch>
        </p:blipFill>
        <p:spPr bwMode="auto">
          <a:xfrm>
            <a:off x="-7938" y="-9525"/>
            <a:ext cx="9159876" cy="6878638"/>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3" descr="C:\Users\GUALTER\Downloads\Imagem1.jpg"/>
          <p:cNvPicPr>
            <a:picLocks noChangeAspect="1" noChangeArrowheads="1"/>
          </p:cNvPicPr>
          <p:nvPr/>
        </p:nvPicPr>
        <p:blipFill>
          <a:blip r:embed="rId2"/>
          <a:srcRect/>
          <a:stretch>
            <a:fillRect/>
          </a:stretch>
        </p:blipFill>
        <p:spPr bwMode="auto">
          <a:xfrm>
            <a:off x="-6350" y="-6350"/>
            <a:ext cx="9156700" cy="6870700"/>
          </a:xfrm>
          <a:prstGeom prst="rect">
            <a:avLst/>
          </a:prstGeom>
          <a:noFill/>
          <a:ln w="9525">
            <a:noFill/>
            <a:miter lim="800000"/>
            <a:headEnd/>
            <a:tailEnd/>
          </a:ln>
        </p:spPr>
      </p:pic>
      <p:sp>
        <p:nvSpPr>
          <p:cNvPr id="5" name="Retângulo 4"/>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3" descr="C:\Users\laercio\Downloads\Imagem1.jpg"/>
          <p:cNvPicPr>
            <a:picLocks noChangeAspect="1" noChangeArrowheads="1"/>
          </p:cNvPicPr>
          <p:nvPr/>
        </p:nvPicPr>
        <p:blipFill>
          <a:blip r:embed="rId2"/>
          <a:srcRect/>
          <a:stretch>
            <a:fillRect/>
          </a:stretch>
        </p:blipFill>
        <p:spPr bwMode="auto">
          <a:xfrm>
            <a:off x="-6350" y="-6350"/>
            <a:ext cx="9156700" cy="68707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5" descr="C:\Users\GUALTER\Downloads\Imagem1.jpg"/>
          <p:cNvPicPr>
            <a:picLocks noChangeAspect="1" noChangeArrowheads="1"/>
          </p:cNvPicPr>
          <p:nvPr/>
        </p:nvPicPr>
        <p:blipFill>
          <a:blip r:embed="rId2"/>
          <a:srcRect/>
          <a:stretch>
            <a:fillRect/>
          </a:stretch>
        </p:blipFill>
        <p:spPr bwMode="auto">
          <a:xfrm>
            <a:off x="-6350" y="-6350"/>
            <a:ext cx="9156700" cy="6870700"/>
          </a:xfrm>
          <a:prstGeom prst="rect">
            <a:avLst/>
          </a:prstGeom>
          <a:noFill/>
          <a:ln w="9525">
            <a:noFill/>
            <a:miter lim="800000"/>
            <a:headEnd/>
            <a:tailEnd/>
          </a:ln>
        </p:spPr>
      </p:pic>
      <p:sp>
        <p:nvSpPr>
          <p:cNvPr id="5" name="Retângulo 4"/>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2" descr="http://images.trvl-media.com/media/content/shared/images/travelguides/destination/602905/Glasgow-Cathedral-37895.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6" descr="http://images.trvl-media.com/media/content/shared/images/travelguides/destination/602905/Glasgow-Cathedral-37906.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AutoShape 2" descr="http://th09.deviantart.net/fs70/PRE/i/2013/077/a/3/glasgow_cathedral_06_by_fatgordon0-d5yh0ov.jpg"/>
          <p:cNvSpPr>
            <a:spLocks noChangeAspect="1" noChangeArrowheads="1"/>
          </p:cNvSpPr>
          <p:nvPr/>
        </p:nvSpPr>
        <p:spPr bwMode="auto">
          <a:xfrm>
            <a:off x="63500" y="-136525"/>
            <a:ext cx="304800" cy="304800"/>
          </a:xfrm>
          <a:prstGeom prst="rect">
            <a:avLst/>
          </a:prstGeom>
          <a:noFill/>
          <a:ln w="9525">
            <a:noFill/>
            <a:miter lim="800000"/>
            <a:headEnd/>
            <a:tailEnd/>
          </a:ln>
        </p:spPr>
        <p:txBody>
          <a:bodyPr/>
          <a:lstStyle/>
          <a:p>
            <a:endParaRPr lang="es-ES"/>
          </a:p>
        </p:txBody>
      </p:sp>
      <p:pic>
        <p:nvPicPr>
          <p:cNvPr id="25602" name="Picture 6" descr="C:\Users\GUALTER\Downloads\Imagem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7" name="Retângulo 6"/>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3" descr="C:\Users\laercio\Downloads\Imagem1.jpg"/>
          <p:cNvPicPr>
            <a:picLocks noChangeAspect="1" noChangeArrowheads="1"/>
          </p:cNvPicPr>
          <p:nvPr/>
        </p:nvPicPr>
        <p:blipFill>
          <a:blip r:embed="rId2"/>
          <a:srcRect/>
          <a:stretch>
            <a:fillRect/>
          </a:stretch>
        </p:blipFill>
        <p:spPr bwMode="auto">
          <a:xfrm>
            <a:off x="-6350" y="-6350"/>
            <a:ext cx="9156700" cy="68707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3" descr="C:\Users\GUALTER\Downloads\Imagem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Retângulo 4"/>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2" descr="https://upload.wikimedia.org/wikipedia/commons/0/0e/Glasgow_Cathedral_20090619_pulpitum.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Retângulo 4"/>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4" descr="http://images.trvl-media.com/media/content/shared/images/travelguides/destination/602905/Glasgow-Cathedral-37898.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2" descr="http://images.trvl-media.com/media/content/shared/images/travelguides/destination/602905/Glasgow-Cathedral-37899.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10" descr="http://static1.squarespace.com/static/50305c7684ae7fae2e65756a/t/5328bc51e4b04fa733652deb/139517858432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12" descr="http://static1.squarespace.com/static/50305c7684ae7fae2e65756a/t/5328bc78e4b04fa733652e15/1395178618785/?format=1000w"/>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6" descr="http://images.trvl-media.com/media/content/shared/images/travelguides/destination/602905/Glasgow-Cathedral-37900.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Picture 8" descr="C:\Users\GUALTER\Downloads\Imagem1.jpg"/>
          <p:cNvPicPr>
            <a:picLocks noChangeAspect="1" noChangeArrowheads="1"/>
          </p:cNvPicPr>
          <p:nvPr/>
        </p:nvPicPr>
        <p:blipFill>
          <a:blip r:embed="rId2"/>
          <a:srcRect/>
          <a:stretch>
            <a:fillRect/>
          </a:stretch>
        </p:blipFill>
        <p:spPr bwMode="auto">
          <a:xfrm>
            <a:off x="-6350" y="-6350"/>
            <a:ext cx="9158288" cy="6872288"/>
          </a:xfrm>
          <a:prstGeom prst="rect">
            <a:avLst/>
          </a:prstGeom>
          <a:noFill/>
          <a:ln w="9525">
            <a:noFill/>
            <a:miter lim="800000"/>
            <a:headEnd/>
            <a:tailEnd/>
          </a:ln>
        </p:spPr>
      </p:pic>
      <p:sp>
        <p:nvSpPr>
          <p:cNvPr id="7" name="Retângulo 6"/>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5" descr="C:\Users\GUALTER\Downloads\Imagem1.jpg"/>
          <p:cNvPicPr>
            <a:picLocks noChangeAspect="1" noChangeArrowheads="1"/>
          </p:cNvPicPr>
          <p:nvPr/>
        </p:nvPicPr>
        <p:blipFill>
          <a:blip r:embed="rId2"/>
          <a:srcRect/>
          <a:stretch>
            <a:fillRect/>
          </a:stretch>
        </p:blipFill>
        <p:spPr bwMode="auto">
          <a:xfrm>
            <a:off x="-6350" y="-6350"/>
            <a:ext cx="9156700" cy="68707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Picture 4" descr="C:\Users\GUALTER\Downloads\Imagem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Retângulo 5"/>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Picture 2" descr="http://images.trvl-media.com/media/content/shared/images/travelguides/destination/602905/Glasgow-Cathedral-3790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Picture 2" descr="http://images.trvl-media.com/media/content/shared/images/travelguides/destination/602905/Glasgow-Cathedral-3790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Picture 2" descr="http://images.trvl-media.com/media/content/shared/images/travelguides/destination/602905/Glasgow-Cathedral-37897.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Picture 2" descr="http://images.trvl-media.com/media/content/shared/images/travelguides/destination/602905/Glasgow-Cathedral-37896.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3" descr="C:\Users\laercio\Downloads\Imagem1.jpg"/>
          <p:cNvPicPr>
            <a:picLocks noChangeAspect="1" noChangeArrowheads="1"/>
          </p:cNvPicPr>
          <p:nvPr/>
        </p:nvPicPr>
        <p:blipFill>
          <a:blip r:embed="rId2"/>
          <a:srcRect/>
          <a:stretch>
            <a:fillRect/>
          </a:stretch>
        </p:blipFill>
        <p:spPr bwMode="auto">
          <a:xfrm>
            <a:off x="-6350" y="-6350"/>
            <a:ext cx="9156700" cy="68707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Picture 2" descr="http://images.trvl-media.com/media/content/shared/images/travelguides/destination/602905/Glasgow-Cathedral-37903.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3" name="Picture 4" descr="http://images.trvl-media.com/media/content/shared/images/travelguides/destination/602905/Glasgow-Cathedral-37905.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7" name="Picture 3" descr="C:\Users\laercio\Downloads\Imagem1.jpg"/>
          <p:cNvPicPr>
            <a:picLocks noChangeAspect="1" noChangeArrowheads="1"/>
          </p:cNvPicPr>
          <p:nvPr/>
        </p:nvPicPr>
        <p:blipFill>
          <a:blip r:embed="rId2"/>
          <a:srcRect/>
          <a:stretch>
            <a:fillRect/>
          </a:stretch>
        </p:blipFill>
        <p:spPr bwMode="auto">
          <a:xfrm>
            <a:off x="-6350" y="-6350"/>
            <a:ext cx="9156700" cy="68707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Picture 5" descr="C:\Users\GUALTER\Downloads\Imagem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Retângulo 5"/>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2" descr="http://images.trvl-media.com/media/content/shared/images/travelguides/destination/602905/Glasgow-Cathedral-37904.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Picture 5" descr="C:\Users\laercio\Downloads\Imagem1.jpg"/>
          <p:cNvPicPr>
            <a:picLocks noChangeAspect="1" noChangeArrowheads="1"/>
          </p:cNvPicPr>
          <p:nvPr/>
        </p:nvPicPr>
        <p:blipFill>
          <a:blip r:embed="rId2"/>
          <a:srcRect/>
          <a:stretch>
            <a:fillRect/>
          </a:stretch>
        </p:blipFill>
        <p:spPr bwMode="auto">
          <a:xfrm>
            <a:off x="-6350" y="-7938"/>
            <a:ext cx="9156700" cy="6875463"/>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3" name="Picture 2" descr="http://images.trvl-media.com/media/content/shared/images/travelguides/destination/602905/Glasgow-Necropolis-38075.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7" name="Picture 5" descr="http://images.trvl-media.com/media/content/shared/images/travelguides/destination/602905/Glasgow-Necropolis-38073.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Retângulo 2"/>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1" name="Picture 5" descr="C:\Users\GUALTER\Downloads\Imagem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Retângulo 4"/>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5" name="Picture 4" descr="http://forums.steves-digicams.com/attachments/photo-critiques/114479d1195960919-glasgow-cathedral-night-24112007_008.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Retângulo 4"/>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Tree>
  </p:cSld>
  <p:clrMapOvr>
    <a:masterClrMapping/>
  </p:clrMapOvr>
  <p:transition spd="med" advTm="700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49" name="Picture 4" descr="http://forums.steves-digicams.com/attachments/photo-critiques/114479d1195960919-glasgow-cathedral-night-24112007_008.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3250" name="WordArt 15" descr="Losango pontilhado"/>
          <p:cNvSpPr>
            <a:spLocks noChangeArrowheads="1" noChangeShapeType="1" noTextEdit="1"/>
          </p:cNvSpPr>
          <p:nvPr/>
        </p:nvSpPr>
        <p:spPr bwMode="auto">
          <a:xfrm>
            <a:off x="2555875" y="692150"/>
            <a:ext cx="3435350" cy="1284288"/>
          </a:xfrm>
          <a:prstGeom prst="rect">
            <a:avLst/>
          </a:prstGeom>
        </p:spPr>
        <p:txBody>
          <a:bodyPr wrap="none" fromWordArt="1">
            <a:prstTxWarp prst="textPlain">
              <a:avLst>
                <a:gd name="adj" fmla="val 50000"/>
              </a:avLst>
            </a:prstTxWarp>
          </a:bodyPr>
          <a:lstStyle/>
          <a:p>
            <a:pPr algn="ctr"/>
            <a:r>
              <a:rPr lang="es-ES" sz="3600" b="1" kern="10">
                <a:ln w="9525">
                  <a:solidFill>
                    <a:srgbClr val="000000"/>
                  </a:solidFill>
                  <a:round/>
                  <a:headEnd/>
                  <a:tailEnd/>
                </a:ln>
                <a:solidFill>
                  <a:schemeClr val="bg1"/>
                </a:solidFill>
                <a:latin typeface="Edwardian Script ITC"/>
              </a:rPr>
              <a:t>Fim</a:t>
            </a:r>
          </a:p>
        </p:txBody>
      </p:sp>
      <p:sp>
        <p:nvSpPr>
          <p:cNvPr id="6" name="Retângulo 5"/>
          <p:cNvSpPr/>
          <p:nvPr/>
        </p:nvSpPr>
        <p:spPr>
          <a:xfrm>
            <a:off x="0" y="0"/>
            <a:ext cx="9144000" cy="68580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53252" name="CaixaDeTexto 9"/>
          <p:cNvSpPr txBox="1">
            <a:spLocks noChangeArrowheads="1"/>
          </p:cNvSpPr>
          <p:nvPr/>
        </p:nvSpPr>
        <p:spPr bwMode="auto">
          <a:xfrm>
            <a:off x="503238" y="6059488"/>
            <a:ext cx="1857375" cy="584200"/>
          </a:xfrm>
          <a:prstGeom prst="rect">
            <a:avLst/>
          </a:prstGeom>
          <a:noFill/>
          <a:ln w="9525">
            <a:noFill/>
            <a:miter lim="800000"/>
            <a:headEnd/>
            <a:tailEnd/>
          </a:ln>
        </p:spPr>
        <p:txBody>
          <a:bodyPr>
            <a:spAutoFit/>
          </a:bodyPr>
          <a:lstStyle/>
          <a:p>
            <a:pPr algn="ctr"/>
            <a:r>
              <a:rPr lang="pt-BR" sz="1600" b="1">
                <a:solidFill>
                  <a:schemeClr val="bg1"/>
                </a:solidFill>
                <a:latin typeface="Times New Roman" pitchFamily="18" charset="0"/>
                <a:cs typeface="Times New Roman" pitchFamily="18" charset="0"/>
              </a:rPr>
              <a:t>Imagens: Internet</a:t>
            </a:r>
          </a:p>
          <a:p>
            <a:pPr algn="ctr"/>
            <a:r>
              <a:rPr lang="pt-BR" sz="1600" b="1">
                <a:solidFill>
                  <a:schemeClr val="bg1"/>
                </a:solidFill>
                <a:latin typeface="Times New Roman" pitchFamily="18" charset="0"/>
                <a:cs typeface="Times New Roman" pitchFamily="18" charset="0"/>
              </a:rPr>
              <a:t>Texto: Internet</a:t>
            </a:r>
          </a:p>
        </p:txBody>
      </p:sp>
      <p:pic>
        <p:nvPicPr>
          <p:cNvPr id="53254" name="Picture 11" descr="http://4.bp.blogspot.com/-b9EgatUgAn4/T6CsxfMVo4I/AAAAAAAAzxI/FS7YsmiTg7I/s1600/computador-3.gif"/>
          <p:cNvPicPr>
            <a:picLocks noChangeAspect="1" noChangeArrowheads="1" noCrop="1"/>
          </p:cNvPicPr>
          <p:nvPr/>
        </p:nvPicPr>
        <p:blipFill>
          <a:blip r:embed="rId3"/>
          <a:srcRect/>
          <a:stretch>
            <a:fillRect/>
          </a:stretch>
        </p:blipFill>
        <p:spPr bwMode="auto">
          <a:xfrm>
            <a:off x="1500188" y="5130800"/>
            <a:ext cx="1071562" cy="981075"/>
          </a:xfrm>
          <a:prstGeom prst="rect">
            <a:avLst/>
          </a:prstGeom>
          <a:noFill/>
          <a:ln w="9525">
            <a:noFill/>
            <a:miter lim="800000"/>
            <a:headEnd/>
            <a:tailEnd/>
          </a:ln>
        </p:spPr>
      </p:pic>
      <p:pic>
        <p:nvPicPr>
          <p:cNvPr id="53255" name="Picture 7" descr="estrela luz1"/>
          <p:cNvPicPr>
            <a:picLocks noChangeAspect="1" noChangeArrowheads="1" noCrop="1"/>
          </p:cNvPicPr>
          <p:nvPr/>
        </p:nvPicPr>
        <p:blipFill>
          <a:blip r:embed="rId4"/>
          <a:srcRect/>
          <a:stretch>
            <a:fillRect/>
          </a:stretch>
        </p:blipFill>
        <p:spPr bwMode="auto">
          <a:xfrm>
            <a:off x="2217738" y="5273675"/>
            <a:ext cx="214312" cy="207963"/>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atedral_de_Glasgow_ESCOCIApps">
  <a:themeElements>
    <a:clrScheme name="Design padrã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sign padrão">
      <a:majorFont>
        <a:latin typeface="Arial"/>
        <a:ea typeface=""/>
        <a:cs typeface=""/>
      </a:majorFont>
      <a:minorFont>
        <a:latin typeface="Arial"/>
        <a:ea typeface=""/>
        <a:cs typeface=""/>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sign padrã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sign padrã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sign padrã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sign padrã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sign padrã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sign padrã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sign padrã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sign padrã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sign padrã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sign padrã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sign padrã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sign padrã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Catedral_de_Glasgow_ESCOCIApps</Template>
  <TotalTime>2</TotalTime>
  <Words>185</Words>
  <Application>Microsoft Office PowerPoint</Application>
  <PresentationFormat>Presentación en pantalla (4:3)</PresentationFormat>
  <Paragraphs>9</Paragraphs>
  <Slides>41</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41</vt:i4>
      </vt:variant>
    </vt:vector>
  </HeadingPairs>
  <TitlesOfParts>
    <vt:vector size="46" baseType="lpstr">
      <vt:lpstr>Arial</vt:lpstr>
      <vt:lpstr>Calibri</vt:lpstr>
      <vt:lpstr>Times New Roman</vt:lpstr>
      <vt:lpstr>Catedral_de_Glasgow_ESCOCIApps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2016-05-11T20:16:43Z</dcterms:created>
  <dcterms:modified xsi:type="dcterms:W3CDTF">2016-05-11T20:18:48Z</dcterms:modified>
</cp:coreProperties>
</file>