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4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5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6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8.xml" ContentType="application/vnd.openxmlformats-officedocument.theme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9.xml" ContentType="application/vnd.openxmlformats-officedocument.theme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10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11.xml" ContentType="application/vnd.openxmlformats-officedocument.theme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12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theme/theme13.xml" ContentType="application/vnd.openxmlformats-officedocument.theme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theme/theme14.xml" ContentType="application/vnd.openxmlformats-officedocument.theme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theme/theme15.xml" ContentType="application/vnd.openxmlformats-officedocument.theme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theme/theme16.xml" ContentType="application/vnd.openxmlformats-officedocument.theme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theme/theme17.xml" ContentType="application/vnd.openxmlformats-officedocument.theme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theme/theme18.xml" ContentType="application/vnd.openxmlformats-officedocument.theme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theme/theme19.xml" ContentType="application/vnd.openxmlformats-officedocument.theme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theme/theme20.xml" ContentType="application/vnd.openxmlformats-officedocument.theme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theme/theme21.xml" ContentType="application/vnd.openxmlformats-officedocument.theme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theme/theme22.xml" ContentType="application/vnd.openxmlformats-officedocument.theme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theme/theme23.xml" ContentType="application/vnd.openxmlformats-officedocument.theme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theme/theme24.xml" ContentType="application/vnd.openxmlformats-officedocument.theme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theme/theme25.xml" ContentType="application/vnd.openxmlformats-officedocument.theme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theme/theme26.xml" ContentType="application/vnd.openxmlformats-officedocument.theme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theme/theme27.xml" ContentType="application/vnd.openxmlformats-officedocument.theme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theme/theme28.xml" ContentType="application/vnd.openxmlformats-officedocument.theme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theme/theme29.xml" ContentType="application/vnd.openxmlformats-officedocument.theme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theme/theme30.xml" ContentType="application/vnd.openxmlformats-officedocument.theme+xml"/>
  <Override PartName="/ppt/slideLayouts/slideLayout322.xml" ContentType="application/vnd.openxmlformats-officedocument.presentationml.slideLayout+xml"/>
  <Override PartName="/ppt/theme/theme31.xml" ContentType="application/vnd.openxmlformats-officedocument.theme+xml"/>
  <Override PartName="/ppt/theme/theme3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  <p:sldMasterId id="2147483663" r:id="rId3"/>
    <p:sldMasterId id="2147483675" r:id="rId4"/>
    <p:sldMasterId id="2147483687" r:id="rId5"/>
    <p:sldMasterId id="2147483699" r:id="rId6"/>
    <p:sldMasterId id="2147483711" r:id="rId7"/>
    <p:sldMasterId id="2147483723" r:id="rId8"/>
    <p:sldMasterId id="2147483735" r:id="rId9"/>
    <p:sldMasterId id="2147483747" r:id="rId10"/>
    <p:sldMasterId id="2147483759" r:id="rId11"/>
    <p:sldMasterId id="2147483783" r:id="rId12"/>
    <p:sldMasterId id="2147483795" r:id="rId13"/>
    <p:sldMasterId id="2147483807" r:id="rId14"/>
    <p:sldMasterId id="2147483819" r:id="rId15"/>
    <p:sldMasterId id="2147483831" r:id="rId16"/>
    <p:sldMasterId id="2147483843" r:id="rId17"/>
    <p:sldMasterId id="2147483855" r:id="rId18"/>
    <p:sldMasterId id="2147483867" r:id="rId19"/>
    <p:sldMasterId id="2147483879" r:id="rId20"/>
    <p:sldMasterId id="2147483891" r:id="rId21"/>
    <p:sldMasterId id="2147483903" r:id="rId22"/>
    <p:sldMasterId id="2147483915" r:id="rId23"/>
    <p:sldMasterId id="2147483927" r:id="rId24"/>
    <p:sldMasterId id="2147483939" r:id="rId25"/>
    <p:sldMasterId id="2147483963" r:id="rId26"/>
    <p:sldMasterId id="2147483975" r:id="rId27"/>
    <p:sldMasterId id="2147483987" r:id="rId28"/>
    <p:sldMasterId id="2147483999" r:id="rId29"/>
    <p:sldMasterId id="2147484011" r:id="rId30"/>
    <p:sldMasterId id="2147484023" r:id="rId31"/>
  </p:sldMasterIdLst>
  <p:notesMasterIdLst>
    <p:notesMasterId r:id="rId73"/>
  </p:notesMasterIdLst>
  <p:sldIdLst>
    <p:sldId id="256" r:id="rId32"/>
    <p:sldId id="297" r:id="rId33"/>
    <p:sldId id="298" r:id="rId34"/>
    <p:sldId id="299" r:id="rId35"/>
    <p:sldId id="300" r:id="rId36"/>
    <p:sldId id="301" r:id="rId37"/>
    <p:sldId id="303" r:id="rId38"/>
    <p:sldId id="304" r:id="rId39"/>
    <p:sldId id="306" r:id="rId40"/>
    <p:sldId id="307" r:id="rId41"/>
    <p:sldId id="305" r:id="rId42"/>
    <p:sldId id="308" r:id="rId43"/>
    <p:sldId id="309" r:id="rId44"/>
    <p:sldId id="310" r:id="rId45"/>
    <p:sldId id="311" r:id="rId46"/>
    <p:sldId id="313" r:id="rId47"/>
    <p:sldId id="314" r:id="rId48"/>
    <p:sldId id="315" r:id="rId49"/>
    <p:sldId id="316" r:id="rId50"/>
    <p:sldId id="317" r:id="rId51"/>
    <p:sldId id="318" r:id="rId52"/>
    <p:sldId id="320" r:id="rId53"/>
    <p:sldId id="321" r:id="rId54"/>
    <p:sldId id="322" r:id="rId55"/>
    <p:sldId id="324" r:id="rId56"/>
    <p:sldId id="325" r:id="rId57"/>
    <p:sldId id="326" r:id="rId58"/>
    <p:sldId id="327" r:id="rId59"/>
    <p:sldId id="330" r:id="rId60"/>
    <p:sldId id="329" r:id="rId61"/>
    <p:sldId id="328" r:id="rId62"/>
    <p:sldId id="332" r:id="rId63"/>
    <p:sldId id="333" r:id="rId64"/>
    <p:sldId id="334" r:id="rId65"/>
    <p:sldId id="335" r:id="rId66"/>
    <p:sldId id="337" r:id="rId67"/>
    <p:sldId id="338" r:id="rId68"/>
    <p:sldId id="339" r:id="rId69"/>
    <p:sldId id="340" r:id="rId70"/>
    <p:sldId id="341" r:id="rId71"/>
    <p:sldId id="342" r:id="rId72"/>
  </p:sldIdLst>
  <p:sldSz cx="9144000" cy="6858000" type="screen4x3"/>
  <p:notesSz cx="6858000" cy="9144000"/>
  <p:photoAlbum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66" y="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21" Type="http://schemas.openxmlformats.org/officeDocument/2006/relationships/slideMaster" Target="slideMasters/slideMaster21.xml"/><Relationship Id="rId42" Type="http://schemas.openxmlformats.org/officeDocument/2006/relationships/slide" Target="slides/slide11.xml"/><Relationship Id="rId47" Type="http://schemas.openxmlformats.org/officeDocument/2006/relationships/slide" Target="slides/slide16.xml"/><Relationship Id="rId63" Type="http://schemas.openxmlformats.org/officeDocument/2006/relationships/slide" Target="slides/slide32.xml"/><Relationship Id="rId68" Type="http://schemas.openxmlformats.org/officeDocument/2006/relationships/slide" Target="slides/slide37.xml"/><Relationship Id="rId16" Type="http://schemas.openxmlformats.org/officeDocument/2006/relationships/slideMaster" Target="slideMasters/slideMaster1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1.xml"/><Relationship Id="rId37" Type="http://schemas.openxmlformats.org/officeDocument/2006/relationships/slide" Target="slides/slide6.xml"/><Relationship Id="rId40" Type="http://schemas.openxmlformats.org/officeDocument/2006/relationships/slide" Target="slides/slide9.xml"/><Relationship Id="rId45" Type="http://schemas.openxmlformats.org/officeDocument/2006/relationships/slide" Target="slides/slide14.xml"/><Relationship Id="rId53" Type="http://schemas.openxmlformats.org/officeDocument/2006/relationships/slide" Target="slides/slide22.xml"/><Relationship Id="rId58" Type="http://schemas.openxmlformats.org/officeDocument/2006/relationships/slide" Target="slides/slide27.xml"/><Relationship Id="rId66" Type="http://schemas.openxmlformats.org/officeDocument/2006/relationships/slide" Target="slides/slide35.xml"/><Relationship Id="rId7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30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" Target="slides/slide4.xml"/><Relationship Id="rId43" Type="http://schemas.openxmlformats.org/officeDocument/2006/relationships/slide" Target="slides/slide12.xml"/><Relationship Id="rId48" Type="http://schemas.openxmlformats.org/officeDocument/2006/relationships/slide" Target="slides/slide17.xml"/><Relationship Id="rId56" Type="http://schemas.openxmlformats.org/officeDocument/2006/relationships/slide" Target="slides/slide25.xml"/><Relationship Id="rId64" Type="http://schemas.openxmlformats.org/officeDocument/2006/relationships/slide" Target="slides/slide33.xml"/><Relationship Id="rId69" Type="http://schemas.openxmlformats.org/officeDocument/2006/relationships/slide" Target="slides/slide38.xml"/><Relationship Id="rId77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0.xml"/><Relationship Id="rId72" Type="http://schemas.openxmlformats.org/officeDocument/2006/relationships/slide" Target="slides/slide4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2.xml"/><Relationship Id="rId38" Type="http://schemas.openxmlformats.org/officeDocument/2006/relationships/slide" Target="slides/slide7.xml"/><Relationship Id="rId46" Type="http://schemas.openxmlformats.org/officeDocument/2006/relationships/slide" Target="slides/slide15.xml"/><Relationship Id="rId59" Type="http://schemas.openxmlformats.org/officeDocument/2006/relationships/slide" Target="slides/slide28.xml"/><Relationship Id="rId67" Type="http://schemas.openxmlformats.org/officeDocument/2006/relationships/slide" Target="slides/slide36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0.xml"/><Relationship Id="rId54" Type="http://schemas.openxmlformats.org/officeDocument/2006/relationships/slide" Target="slides/slide23.xml"/><Relationship Id="rId62" Type="http://schemas.openxmlformats.org/officeDocument/2006/relationships/slide" Target="slides/slide31.xml"/><Relationship Id="rId70" Type="http://schemas.openxmlformats.org/officeDocument/2006/relationships/slide" Target="slides/slide3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5.xml"/><Relationship Id="rId49" Type="http://schemas.openxmlformats.org/officeDocument/2006/relationships/slide" Target="slides/slide18.xml"/><Relationship Id="rId57" Type="http://schemas.openxmlformats.org/officeDocument/2006/relationships/slide" Target="slides/slide26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13.xml"/><Relationship Id="rId52" Type="http://schemas.openxmlformats.org/officeDocument/2006/relationships/slide" Target="slides/slide21.xml"/><Relationship Id="rId60" Type="http://schemas.openxmlformats.org/officeDocument/2006/relationships/slide" Target="slides/slide29.xml"/><Relationship Id="rId65" Type="http://schemas.openxmlformats.org/officeDocument/2006/relationships/slide" Target="slides/slide34.xml"/><Relationship Id="rId73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" Target="slides/slide8.xml"/><Relationship Id="rId34" Type="http://schemas.openxmlformats.org/officeDocument/2006/relationships/slide" Target="slides/slide3.xml"/><Relationship Id="rId50" Type="http://schemas.openxmlformats.org/officeDocument/2006/relationships/slide" Target="slides/slide19.xml"/><Relationship Id="rId55" Type="http://schemas.openxmlformats.org/officeDocument/2006/relationships/slide" Target="slides/slide24.xml"/><Relationship Id="rId76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40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1336A-38FC-437F-92AE-F36D0C9D27D3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EA44E3-E7FF-4D8E-AEFC-779BD2DBA729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33769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2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3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4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5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6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7</a:t>
            </a:fld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8</a:t>
            </a:fld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9</a:t>
            </a:fld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10</a:t>
            </a:fld>
            <a:endParaRPr lang="es-ES_trad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11</a:t>
            </a:fld>
            <a:endParaRPr lang="es-ES_trad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12</a:t>
            </a:fld>
            <a:endParaRPr lang="es-ES_trad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13</a:t>
            </a:fld>
            <a:endParaRPr lang="es-ES_trad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14</a:t>
            </a:fld>
            <a:endParaRPr lang="es-ES_trad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15</a:t>
            </a:fld>
            <a:endParaRPr lang="es-ES_trad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16</a:t>
            </a:fld>
            <a:endParaRPr lang="es-ES_tradn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17</a:t>
            </a:fld>
            <a:endParaRPr lang="es-ES_trad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18</a:t>
            </a:fld>
            <a:endParaRPr lang="es-ES_tradn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CEEDF-78A2-4C2C-8C84-E4BE798FD2DB}" type="slidenum">
              <a:rPr lang="es-ES" smtClean="0">
                <a:solidFill>
                  <a:prstClr val="black"/>
                </a:solidFill>
              </a:rPr>
              <a:pPr/>
              <a:t>19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2006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20</a:t>
            </a:fld>
            <a:endParaRPr lang="es-ES_tradn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21</a:t>
            </a:fld>
            <a:endParaRPr lang="es-ES_tradn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22</a:t>
            </a:fld>
            <a:endParaRPr lang="es-ES_tradn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23</a:t>
            </a:fld>
            <a:endParaRPr lang="es-ES_tradn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24</a:t>
            </a:fld>
            <a:endParaRPr lang="es-ES_tradn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25</a:t>
            </a:fld>
            <a:endParaRPr lang="es-ES_tradn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26</a:t>
            </a:fld>
            <a:endParaRPr lang="es-ES_tradn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27</a:t>
            </a:fld>
            <a:endParaRPr lang="es-ES_tradn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28</a:t>
            </a:fld>
            <a:endParaRPr lang="es-ES_tradn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A04B8F-4CF9-4AAC-815B-D1F10451CAA9}" type="slidenum">
              <a:rPr lang="es-ES_tradnl" smtClean="0">
                <a:solidFill>
                  <a:prstClr val="black"/>
                </a:solidFill>
              </a:rPr>
              <a:pPr/>
              <a:t>29</a:t>
            </a:fld>
            <a:endParaRPr lang="es-ES_trad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27775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30</a:t>
            </a:fld>
            <a:endParaRPr lang="es-ES_tradnl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31</a:t>
            </a:fld>
            <a:endParaRPr lang="es-ES_tradn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32</a:t>
            </a:fld>
            <a:endParaRPr lang="es-ES_tradn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33</a:t>
            </a:fld>
            <a:endParaRPr lang="es-ES_tradnl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34</a:t>
            </a:fld>
            <a:endParaRPr lang="es-ES_tradnl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35</a:t>
            </a:fld>
            <a:endParaRPr lang="es-ES_tradnl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36</a:t>
            </a:fld>
            <a:endParaRPr lang="es-ES_tradnl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37</a:t>
            </a:fld>
            <a:endParaRPr lang="es-ES_tradnl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38</a:t>
            </a:fld>
            <a:endParaRPr lang="es-ES_tradnl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39</a:t>
            </a:fld>
            <a:endParaRPr lang="es-ES_tradnl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A44E3-E7FF-4D8E-AEFC-779BD2DBA729}" type="slidenum">
              <a:rPr lang="es-ES_tradnl" smtClean="0"/>
              <a:pPr/>
              <a:t>40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8650-0277-43ED-AD81-5E9167DEDFCC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451-DA4F-4337-BC4E-CBB6163F7A80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85380421"/>
      </p:ext>
    </p:extLst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8650-0277-43ED-AD81-5E9167DEDFCC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451-DA4F-4337-BC4E-CBB6163F7A80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52478428"/>
      </p:ext>
    </p:extLst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8650-0277-43ED-AD81-5E9167DEDFCC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451-DA4F-4337-BC4E-CBB6163F7A80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48275674"/>
      </p:ext>
    </p:extLst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8650-0277-43ED-AD81-5E9167DEDFCC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451-DA4F-4337-BC4E-CBB6163F7A80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56120228"/>
      </p:ext>
    </p:extLst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8650-0277-43ED-AD81-5E9167DEDFCC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451-DA4F-4337-BC4E-CBB6163F7A80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45594060"/>
      </p:ext>
    </p:extLst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8650-0277-43ED-AD81-5E9167DEDFCC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451-DA4F-4337-BC4E-CBB6163F7A80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89215819"/>
      </p:ext>
    </p:extLst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8650-0277-43ED-AD81-5E9167DEDFCC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451-DA4F-4337-BC4E-CBB6163F7A80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65675930"/>
      </p:ext>
    </p:extLst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8650-0277-43ED-AD81-5E9167DEDFCC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451-DA4F-4337-BC4E-CBB6163F7A80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79923130"/>
      </p:ext>
    </p:extLst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8650-0277-43ED-AD81-5E9167DEDFCC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451-DA4F-4337-BC4E-CBB6163F7A80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49452002"/>
      </p:ext>
    </p:extLst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8650-0277-43ED-AD81-5E9167DEDFCC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451-DA4F-4337-BC4E-CBB6163F7A80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43540866"/>
      </p:ext>
    </p:extLst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8650-0277-43ED-AD81-5E9167DEDFCC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451-DA4F-4337-BC4E-CBB6163F7A80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26046888"/>
      </p:ext>
    </p:extLst>
  </p:cSld>
  <p:clrMapOvr>
    <a:masterClrMapping/>
  </p:clrMapOvr>
  <p:transition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746738"/>
      </p:ext>
    </p:extLst>
  </p:cSld>
  <p:clrMapOvr>
    <a:masterClrMapping/>
  </p:clrMapOvr>
  <p:transition advTm="9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93402635"/>
      </p:ext>
    </p:extLst>
  </p:cSld>
  <p:clrMapOvr>
    <a:masterClrMapping/>
  </p:clrMapOvr>
  <p:transition advTm="9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36213"/>
      </p:ext>
    </p:extLst>
  </p:cSld>
  <p:clrMapOvr>
    <a:masterClrMapping/>
  </p:clrMapOvr>
  <p:transition advTm="9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73685"/>
      </p:ext>
    </p:extLst>
  </p:cSld>
  <p:clrMapOvr>
    <a:masterClrMapping/>
  </p:clrMapOvr>
  <p:transition advTm="9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402514"/>
      </p:ext>
    </p:extLst>
  </p:cSld>
  <p:clrMapOvr>
    <a:masterClrMapping/>
  </p:clrMapOvr>
  <p:transition advTm="9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737478"/>
      </p:ext>
    </p:extLst>
  </p:cSld>
  <p:clrMapOvr>
    <a:masterClrMapping/>
  </p:clrMapOvr>
  <p:transition advTm="9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062314"/>
      </p:ext>
    </p:extLst>
  </p:cSld>
  <p:clrMapOvr>
    <a:masterClrMapping/>
  </p:clrMapOvr>
  <p:transition advTm="9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883373"/>
      </p:ext>
    </p:extLst>
  </p:cSld>
  <p:clrMapOvr>
    <a:masterClrMapping/>
  </p:clrMapOvr>
  <p:transition advTm="9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508697"/>
      </p:ext>
    </p:extLst>
  </p:cSld>
  <p:clrMapOvr>
    <a:masterClrMapping/>
  </p:clrMapOvr>
  <p:transition advTm="9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295162"/>
      </p:ext>
    </p:extLst>
  </p:cSld>
  <p:clrMapOvr>
    <a:masterClrMapping/>
  </p:clrMapOvr>
  <p:transition advTm="9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598938"/>
      </p:ext>
    </p:extLst>
  </p:cSld>
  <p:clrMapOvr>
    <a:masterClrMapping/>
  </p:clrMapOvr>
  <p:transition advTm="9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519032"/>
      </p:ext>
    </p:extLst>
  </p:cSld>
  <p:clrMapOvr>
    <a:masterClrMapping/>
  </p:clrMapOvr>
  <p:transition advTm="9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6771"/>
      </p:ext>
    </p:extLst>
  </p:cSld>
  <p:clrMapOvr>
    <a:masterClrMapping/>
  </p:clrMapOvr>
  <p:transition advTm="900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348157"/>
      </p:ext>
    </p:extLst>
  </p:cSld>
  <p:clrMapOvr>
    <a:masterClrMapping/>
  </p:clrMapOvr>
  <p:transition advTm="900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611414"/>
      </p:ext>
    </p:extLst>
  </p:cSld>
  <p:clrMapOvr>
    <a:masterClrMapping/>
  </p:clrMapOvr>
  <p:transition advTm="900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715730"/>
      </p:ext>
    </p:extLst>
  </p:cSld>
  <p:clrMapOvr>
    <a:masterClrMapping/>
  </p:clrMapOvr>
  <p:transition advTm="900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216284"/>
      </p:ext>
    </p:extLst>
  </p:cSld>
  <p:clrMapOvr>
    <a:masterClrMapping/>
  </p:clrMapOvr>
  <p:transition advTm="900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167711"/>
      </p:ext>
    </p:extLst>
  </p:cSld>
  <p:clrMapOvr>
    <a:masterClrMapping/>
  </p:clrMapOvr>
  <p:transition advTm="900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393918"/>
      </p:ext>
    </p:extLst>
  </p:cSld>
  <p:clrMapOvr>
    <a:masterClrMapping/>
  </p:clrMapOvr>
  <p:transition advTm="900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889491"/>
      </p:ext>
    </p:extLst>
  </p:cSld>
  <p:clrMapOvr>
    <a:masterClrMapping/>
  </p:clrMapOvr>
  <p:transition advTm="900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369345"/>
      </p:ext>
    </p:extLst>
  </p:cSld>
  <p:clrMapOvr>
    <a:masterClrMapping/>
  </p:clrMapOvr>
  <p:transition advTm="900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172616"/>
      </p:ext>
    </p:extLst>
  </p:cSld>
  <p:clrMapOvr>
    <a:masterClrMapping/>
  </p:clrMapOvr>
  <p:transition advTm="900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822140"/>
      </p:ext>
    </p:extLst>
  </p:cSld>
  <p:clrMapOvr>
    <a:masterClrMapping/>
  </p:clrMapOvr>
  <p:transition advTm="900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342825"/>
      </p:ext>
    </p:extLst>
  </p:cSld>
  <p:clrMapOvr>
    <a:masterClrMapping/>
  </p:clrMapOvr>
  <p:transition advTm="9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408851"/>
      </p:ext>
    </p:extLst>
  </p:cSld>
  <p:clrMapOvr>
    <a:masterClrMapping/>
  </p:clrMapOvr>
  <p:transition advTm="9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984935"/>
      </p:ext>
    </p:extLst>
  </p:cSld>
  <p:clrMapOvr>
    <a:masterClrMapping/>
  </p:clrMapOvr>
  <p:transition advTm="900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062124"/>
      </p:ext>
    </p:extLst>
  </p:cSld>
  <p:clrMapOvr>
    <a:masterClrMapping/>
  </p:clrMapOvr>
  <p:transition advTm="9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30462"/>
      </p:ext>
    </p:extLst>
  </p:cSld>
  <p:clrMapOvr>
    <a:masterClrMapping/>
  </p:clrMapOvr>
  <p:transition advTm="9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237537"/>
      </p:ext>
    </p:extLst>
  </p:cSld>
  <p:clrMapOvr>
    <a:masterClrMapping/>
  </p:clrMapOvr>
  <p:transition advTm="900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06950"/>
      </p:ext>
    </p:extLst>
  </p:cSld>
  <p:clrMapOvr>
    <a:masterClrMapping/>
  </p:clrMapOvr>
  <p:transition advTm="900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38726"/>
      </p:ext>
    </p:extLst>
  </p:cSld>
  <p:clrMapOvr>
    <a:masterClrMapping/>
  </p:clrMapOvr>
  <p:transition advTm="9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554200"/>
      </p:ext>
    </p:extLst>
  </p:cSld>
  <p:clrMapOvr>
    <a:masterClrMapping/>
  </p:clrMapOvr>
  <p:transition advTm="9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996780"/>
      </p:ext>
    </p:extLst>
  </p:cSld>
  <p:clrMapOvr>
    <a:masterClrMapping/>
  </p:clrMapOvr>
  <p:transition advTm="900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936683"/>
      </p:ext>
    </p:extLst>
  </p:cSld>
  <p:clrMapOvr>
    <a:masterClrMapping/>
  </p:clrMapOvr>
  <p:transition advTm="900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313169"/>
      </p:ext>
    </p:extLst>
  </p:cSld>
  <p:clrMapOvr>
    <a:masterClrMapping/>
  </p:clrMapOvr>
  <p:transition advTm="900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887978"/>
      </p:ext>
    </p:extLst>
  </p:cSld>
  <p:clrMapOvr>
    <a:masterClrMapping/>
  </p:clrMapOvr>
  <p:transition advTm="900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492814"/>
      </p:ext>
    </p:extLst>
  </p:cSld>
  <p:clrMapOvr>
    <a:masterClrMapping/>
  </p:clrMapOvr>
  <p:transition advTm="900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05399"/>
      </p:ext>
    </p:extLst>
  </p:cSld>
  <p:clrMapOvr>
    <a:masterClrMapping/>
  </p:clrMapOvr>
  <p:transition advTm="900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525958"/>
      </p:ext>
    </p:extLst>
  </p:cSld>
  <p:clrMapOvr>
    <a:masterClrMapping/>
  </p:clrMapOvr>
  <p:transition advTm="900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596136"/>
      </p:ext>
    </p:extLst>
  </p:cSld>
  <p:clrMapOvr>
    <a:masterClrMapping/>
  </p:clrMapOvr>
  <p:transition advTm="900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162798"/>
      </p:ext>
    </p:extLst>
  </p:cSld>
  <p:clrMapOvr>
    <a:masterClrMapping/>
  </p:clrMapOvr>
  <p:transition advTm="900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414171"/>
      </p:ext>
    </p:extLst>
  </p:cSld>
  <p:clrMapOvr>
    <a:masterClrMapping/>
  </p:clrMapOvr>
  <p:transition advTm="900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841129"/>
      </p:ext>
    </p:extLst>
  </p:cSld>
  <p:clrMapOvr>
    <a:masterClrMapping/>
  </p:clrMapOvr>
  <p:transition advTm="900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291064"/>
      </p:ext>
    </p:extLst>
  </p:cSld>
  <p:clrMapOvr>
    <a:masterClrMapping/>
  </p:clrMapOvr>
  <p:transition advTm="900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202650"/>
      </p:ext>
    </p:extLst>
  </p:cSld>
  <p:clrMapOvr>
    <a:masterClrMapping/>
  </p:clrMapOvr>
  <p:transition advTm="900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072680"/>
      </p:ext>
    </p:extLst>
  </p:cSld>
  <p:clrMapOvr>
    <a:masterClrMapping/>
  </p:clrMapOvr>
  <p:transition advTm="900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139979"/>
      </p:ext>
    </p:extLst>
  </p:cSld>
  <p:clrMapOvr>
    <a:masterClrMapping/>
  </p:clrMapOvr>
  <p:transition advTm="900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330840"/>
      </p:ext>
    </p:extLst>
  </p:cSld>
  <p:clrMapOvr>
    <a:masterClrMapping/>
  </p:clrMapOvr>
  <p:transition advTm="900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763848"/>
      </p:ext>
    </p:extLst>
  </p:cSld>
  <p:clrMapOvr>
    <a:masterClrMapping/>
  </p:clrMapOvr>
  <p:transition advTm="900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300104"/>
      </p:ext>
    </p:extLst>
  </p:cSld>
  <p:clrMapOvr>
    <a:masterClrMapping/>
  </p:clrMapOvr>
  <p:transition advTm="900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156532"/>
      </p:ext>
    </p:extLst>
  </p:cSld>
  <p:clrMapOvr>
    <a:masterClrMapping/>
  </p:clrMapOvr>
  <p:transition advTm="900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2257"/>
      </p:ext>
    </p:extLst>
  </p:cSld>
  <p:clrMapOvr>
    <a:masterClrMapping/>
  </p:clrMapOvr>
  <p:transition advTm="900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149106"/>
      </p:ext>
    </p:extLst>
  </p:cSld>
  <p:clrMapOvr>
    <a:masterClrMapping/>
  </p:clrMapOvr>
  <p:transition advTm="900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875714"/>
      </p:ext>
    </p:extLst>
  </p:cSld>
  <p:clrMapOvr>
    <a:masterClrMapping/>
  </p:clrMapOvr>
  <p:transition advTm="900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951682"/>
      </p:ext>
    </p:extLst>
  </p:cSld>
  <p:clrMapOvr>
    <a:masterClrMapping/>
  </p:clrMapOvr>
  <p:transition advTm="900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143276"/>
      </p:ext>
    </p:extLst>
  </p:cSld>
  <p:clrMapOvr>
    <a:masterClrMapping/>
  </p:clrMapOvr>
  <p:transition advTm="9000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455939"/>
      </p:ext>
    </p:extLst>
  </p:cSld>
  <p:clrMapOvr>
    <a:masterClrMapping/>
  </p:clrMapOvr>
  <p:transition advTm="900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158050"/>
      </p:ext>
    </p:extLst>
  </p:cSld>
  <p:clrMapOvr>
    <a:masterClrMapping/>
  </p:clrMapOvr>
  <p:transition advTm="900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103511"/>
      </p:ext>
    </p:extLst>
  </p:cSld>
  <p:clrMapOvr>
    <a:masterClrMapping/>
  </p:clrMapOvr>
  <p:transition advTm="900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486959"/>
      </p:ext>
    </p:extLst>
  </p:cSld>
  <p:clrMapOvr>
    <a:masterClrMapping/>
  </p:clrMapOvr>
  <p:transition advTm="900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990561"/>
      </p:ext>
    </p:extLst>
  </p:cSld>
  <p:clrMapOvr>
    <a:masterClrMapping/>
  </p:clrMapOvr>
  <p:transition advTm="900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92594"/>
      </p:ext>
    </p:extLst>
  </p:cSld>
  <p:clrMapOvr>
    <a:masterClrMapping/>
  </p:clrMapOvr>
  <p:transition advTm="900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94233"/>
      </p:ext>
    </p:extLst>
  </p:cSld>
  <p:clrMapOvr>
    <a:masterClrMapping/>
  </p:clrMapOvr>
  <p:transition advTm="9000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437666"/>
      </p:ext>
    </p:extLst>
  </p:cSld>
  <p:clrMapOvr>
    <a:masterClrMapping/>
  </p:clrMapOvr>
  <p:transition advTm="900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129220"/>
      </p:ext>
    </p:extLst>
  </p:cSld>
  <p:clrMapOvr>
    <a:masterClrMapping/>
  </p:clrMapOvr>
  <p:transition advTm="900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941777"/>
      </p:ext>
    </p:extLst>
  </p:cSld>
  <p:clrMapOvr>
    <a:masterClrMapping/>
  </p:clrMapOvr>
  <p:transition advTm="900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580382"/>
      </p:ext>
    </p:extLst>
  </p:cSld>
  <p:clrMapOvr>
    <a:masterClrMapping/>
  </p:clrMapOvr>
  <p:transition advTm="9000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119157"/>
      </p:ext>
    </p:extLst>
  </p:cSld>
  <p:clrMapOvr>
    <a:masterClrMapping/>
  </p:clrMapOvr>
  <p:transition advTm="9000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533549"/>
      </p:ext>
    </p:extLst>
  </p:cSld>
  <p:clrMapOvr>
    <a:masterClrMapping/>
  </p:clrMapOvr>
  <p:transition advTm="900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827613"/>
      </p:ext>
    </p:extLst>
  </p:cSld>
  <p:clrMapOvr>
    <a:masterClrMapping/>
  </p:clrMapOvr>
  <p:transition advTm="900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218926"/>
      </p:ext>
    </p:extLst>
  </p:cSld>
  <p:clrMapOvr>
    <a:masterClrMapping/>
  </p:clrMapOvr>
  <p:transition advTm="900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197235"/>
      </p:ext>
    </p:extLst>
  </p:cSld>
  <p:clrMapOvr>
    <a:masterClrMapping/>
  </p:clrMapOvr>
  <p:transition advTm="9000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586328"/>
      </p:ext>
    </p:extLst>
  </p:cSld>
  <p:clrMapOvr>
    <a:masterClrMapping/>
  </p:clrMapOvr>
  <p:transition advTm="900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447429"/>
      </p:ext>
    </p:extLst>
  </p:cSld>
  <p:clrMapOvr>
    <a:masterClrMapping/>
  </p:clrMapOvr>
  <p:transition advTm="900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03488"/>
      </p:ext>
    </p:extLst>
  </p:cSld>
  <p:clrMapOvr>
    <a:masterClrMapping/>
  </p:clrMapOvr>
  <p:transition advTm="900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204485"/>
      </p:ext>
    </p:extLst>
  </p:cSld>
  <p:clrMapOvr>
    <a:masterClrMapping/>
  </p:clrMapOvr>
  <p:transition advTm="900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317576"/>
      </p:ext>
    </p:extLst>
  </p:cSld>
  <p:clrMapOvr>
    <a:masterClrMapping/>
  </p:clrMapOvr>
  <p:transition advTm="900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023477"/>
      </p:ext>
    </p:extLst>
  </p:cSld>
  <p:clrMapOvr>
    <a:masterClrMapping/>
  </p:clrMapOvr>
  <p:transition advTm="9000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326541"/>
      </p:ext>
    </p:extLst>
  </p:cSld>
  <p:clrMapOvr>
    <a:masterClrMapping/>
  </p:clrMapOvr>
  <p:transition advTm="900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632837"/>
      </p:ext>
    </p:extLst>
  </p:cSld>
  <p:clrMapOvr>
    <a:masterClrMapping/>
  </p:clrMapOvr>
  <p:transition advTm="900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967054"/>
      </p:ext>
    </p:extLst>
  </p:cSld>
  <p:clrMapOvr>
    <a:masterClrMapping/>
  </p:clrMapOvr>
  <p:transition advTm="900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543451"/>
      </p:ext>
    </p:extLst>
  </p:cSld>
  <p:clrMapOvr>
    <a:masterClrMapping/>
  </p:clrMapOvr>
  <p:transition advTm="900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740647"/>
      </p:ext>
    </p:extLst>
  </p:cSld>
  <p:clrMapOvr>
    <a:masterClrMapping/>
  </p:clrMapOvr>
  <p:transition advTm="900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215648"/>
      </p:ext>
    </p:extLst>
  </p:cSld>
  <p:clrMapOvr>
    <a:masterClrMapping/>
  </p:clrMapOvr>
  <p:transition advTm="900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287018"/>
      </p:ext>
    </p:extLst>
  </p:cSld>
  <p:clrMapOvr>
    <a:masterClrMapping/>
  </p:clrMapOvr>
  <p:transition advTm="900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937651"/>
      </p:ext>
    </p:extLst>
  </p:cSld>
  <p:clrMapOvr>
    <a:masterClrMapping/>
  </p:clrMapOvr>
  <p:transition advTm="900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2806668"/>
      </p:ext>
    </p:extLst>
  </p:cSld>
  <p:clrMapOvr>
    <a:masterClrMapping/>
  </p:clrMapOvr>
  <p:transition advTm="900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213122"/>
      </p:ext>
    </p:extLst>
  </p:cSld>
  <p:clrMapOvr>
    <a:masterClrMapping/>
  </p:clrMapOvr>
  <p:transition advTm="9000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600221"/>
      </p:ext>
    </p:extLst>
  </p:cSld>
  <p:clrMapOvr>
    <a:masterClrMapping/>
  </p:clrMapOvr>
  <p:transition advTm="9000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332962"/>
      </p:ext>
    </p:extLst>
  </p:cSld>
  <p:clrMapOvr>
    <a:masterClrMapping/>
  </p:clrMapOvr>
  <p:transition advTm="9000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033836"/>
      </p:ext>
    </p:extLst>
  </p:cSld>
  <p:clrMapOvr>
    <a:masterClrMapping/>
  </p:clrMapOvr>
  <p:transition advTm="9000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768988"/>
      </p:ext>
    </p:extLst>
  </p:cSld>
  <p:clrMapOvr>
    <a:masterClrMapping/>
  </p:clrMapOvr>
  <p:transition advTm="9000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602733"/>
      </p:ext>
    </p:extLst>
  </p:cSld>
  <p:clrMapOvr>
    <a:masterClrMapping/>
  </p:clrMapOvr>
  <p:transition advTm="9000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075970"/>
      </p:ext>
    </p:extLst>
  </p:cSld>
  <p:clrMapOvr>
    <a:masterClrMapping/>
  </p:clrMapOvr>
  <p:transition advTm="9000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094209"/>
      </p:ext>
    </p:extLst>
  </p:cSld>
  <p:clrMapOvr>
    <a:masterClrMapping/>
  </p:clrMapOvr>
  <p:transition advTm="9000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826312"/>
      </p:ext>
    </p:extLst>
  </p:cSld>
  <p:clrMapOvr>
    <a:masterClrMapping/>
  </p:clrMapOvr>
  <p:transition advTm="9000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511531"/>
      </p:ext>
    </p:extLst>
  </p:cSld>
  <p:clrMapOvr>
    <a:masterClrMapping/>
  </p:clrMapOvr>
  <p:transition advTm="9000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51388"/>
      </p:ext>
    </p:extLst>
  </p:cSld>
  <p:clrMapOvr>
    <a:masterClrMapping/>
  </p:clrMapOvr>
  <p:transition advTm="9000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457291"/>
      </p:ext>
    </p:extLst>
  </p:cSld>
  <p:clrMapOvr>
    <a:masterClrMapping/>
  </p:clrMapOvr>
  <p:transition advTm="9000"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864460"/>
      </p:ext>
    </p:extLst>
  </p:cSld>
  <p:clrMapOvr>
    <a:masterClrMapping/>
  </p:clrMapOvr>
  <p:transition advTm="9000"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48509"/>
      </p:ext>
    </p:extLst>
  </p:cSld>
  <p:clrMapOvr>
    <a:masterClrMapping/>
  </p:clrMapOvr>
  <p:transition advTm="9000"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526574"/>
      </p:ext>
    </p:extLst>
  </p:cSld>
  <p:clrMapOvr>
    <a:masterClrMapping/>
  </p:clrMapOvr>
  <p:transition advTm="9000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876870"/>
      </p:ext>
    </p:extLst>
  </p:cSld>
  <p:clrMapOvr>
    <a:masterClrMapping/>
  </p:clrMapOvr>
  <p:transition advTm="9000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438837"/>
      </p:ext>
    </p:extLst>
  </p:cSld>
  <p:clrMapOvr>
    <a:masterClrMapping/>
  </p:clrMapOvr>
  <p:transition advTm="9000"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397144"/>
      </p:ext>
    </p:extLst>
  </p:cSld>
  <p:clrMapOvr>
    <a:masterClrMapping/>
  </p:clrMapOvr>
  <p:transition advTm="9000"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654023"/>
      </p:ext>
    </p:extLst>
  </p:cSld>
  <p:clrMapOvr>
    <a:masterClrMapping/>
  </p:clrMapOvr>
  <p:transition advTm="9000"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666954"/>
      </p:ext>
    </p:extLst>
  </p:cSld>
  <p:clrMapOvr>
    <a:masterClrMapping/>
  </p:clrMapOvr>
  <p:transition advTm="9000"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917064"/>
      </p:ext>
    </p:extLst>
  </p:cSld>
  <p:clrMapOvr>
    <a:masterClrMapping/>
  </p:clrMapOvr>
  <p:transition advTm="9000"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230005"/>
      </p:ext>
    </p:extLst>
  </p:cSld>
  <p:clrMapOvr>
    <a:masterClrMapping/>
  </p:clrMapOvr>
  <p:transition advTm="9000"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524922"/>
      </p:ext>
    </p:extLst>
  </p:cSld>
  <p:clrMapOvr>
    <a:masterClrMapping/>
  </p:clrMapOvr>
  <p:transition advTm="9000"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546536"/>
      </p:ext>
    </p:extLst>
  </p:cSld>
  <p:clrMapOvr>
    <a:masterClrMapping/>
  </p:clrMapOvr>
  <p:transition advTm="9000"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300545"/>
      </p:ext>
    </p:extLst>
  </p:cSld>
  <p:clrMapOvr>
    <a:masterClrMapping/>
  </p:clrMapOvr>
  <p:transition advTm="9000"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633451"/>
      </p:ext>
    </p:extLst>
  </p:cSld>
  <p:clrMapOvr>
    <a:masterClrMapping/>
  </p:clrMapOvr>
  <p:transition advTm="9000"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405871"/>
      </p:ext>
    </p:extLst>
  </p:cSld>
  <p:clrMapOvr>
    <a:masterClrMapping/>
  </p:clrMapOvr>
  <p:transition advTm="9000"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395699"/>
      </p:ext>
    </p:extLst>
  </p:cSld>
  <p:clrMapOvr>
    <a:masterClrMapping/>
  </p:clrMapOvr>
  <p:transition advTm="9000"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539265"/>
      </p:ext>
    </p:extLst>
  </p:cSld>
  <p:clrMapOvr>
    <a:masterClrMapping/>
  </p:clrMapOvr>
  <p:transition advTm="9000"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171580"/>
      </p:ext>
    </p:extLst>
  </p:cSld>
  <p:clrMapOvr>
    <a:masterClrMapping/>
  </p:clrMapOvr>
  <p:transition advTm="9000"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54321"/>
      </p:ext>
    </p:extLst>
  </p:cSld>
  <p:clrMapOvr>
    <a:masterClrMapping/>
  </p:clrMapOvr>
  <p:transition advTm="9000"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760286"/>
      </p:ext>
    </p:extLst>
  </p:cSld>
  <p:clrMapOvr>
    <a:masterClrMapping/>
  </p:clrMapOvr>
  <p:transition advTm="9000"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24809"/>
      </p:ext>
    </p:extLst>
  </p:cSld>
  <p:clrMapOvr>
    <a:masterClrMapping/>
  </p:clrMapOvr>
  <p:transition advTm="9000"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290320"/>
      </p:ext>
    </p:extLst>
  </p:cSld>
  <p:clrMapOvr>
    <a:masterClrMapping/>
  </p:clrMapOvr>
  <p:transition advTm="9000"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08964"/>
      </p:ext>
    </p:extLst>
  </p:cSld>
  <p:clrMapOvr>
    <a:masterClrMapping/>
  </p:clrMapOvr>
  <p:transition advTm="9000"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7012772"/>
      </p:ext>
    </p:extLst>
  </p:cSld>
  <p:clrMapOvr>
    <a:masterClrMapping/>
  </p:clrMapOvr>
  <p:transition advTm="9000"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245361"/>
      </p:ext>
    </p:extLst>
  </p:cSld>
  <p:clrMapOvr>
    <a:masterClrMapping/>
  </p:clrMapOvr>
  <p:transition advTm="9000"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809238"/>
      </p:ext>
    </p:extLst>
  </p:cSld>
  <p:clrMapOvr>
    <a:masterClrMapping/>
  </p:clrMapOvr>
  <p:transition advTm="9000"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520512"/>
      </p:ext>
    </p:extLst>
  </p:cSld>
  <p:clrMapOvr>
    <a:masterClrMapping/>
  </p:clrMapOvr>
  <p:transition advTm="9000"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279390"/>
      </p:ext>
    </p:extLst>
  </p:cSld>
  <p:clrMapOvr>
    <a:masterClrMapping/>
  </p:clrMapOvr>
  <p:transition advTm="9000"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310071"/>
      </p:ext>
    </p:extLst>
  </p:cSld>
  <p:clrMapOvr>
    <a:masterClrMapping/>
  </p:clrMapOvr>
  <p:transition advTm="9000"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950731"/>
      </p:ext>
    </p:extLst>
  </p:cSld>
  <p:clrMapOvr>
    <a:masterClrMapping/>
  </p:clrMapOvr>
  <p:transition advTm="9000"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551949"/>
      </p:ext>
    </p:extLst>
  </p:cSld>
  <p:clrMapOvr>
    <a:masterClrMapping/>
  </p:clrMapOvr>
  <p:transition advTm="9000"/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549269"/>
      </p:ext>
    </p:extLst>
  </p:cSld>
  <p:clrMapOvr>
    <a:masterClrMapping/>
  </p:clrMapOvr>
  <p:transition advTm="9000"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810304"/>
      </p:ext>
    </p:extLst>
  </p:cSld>
  <p:clrMapOvr>
    <a:masterClrMapping/>
  </p:clrMapOvr>
  <p:transition advTm="9000"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762474"/>
      </p:ext>
    </p:extLst>
  </p:cSld>
  <p:clrMapOvr>
    <a:masterClrMapping/>
  </p:clrMapOvr>
  <p:transition advTm="9000"/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3123"/>
      </p:ext>
    </p:extLst>
  </p:cSld>
  <p:clrMapOvr>
    <a:masterClrMapping/>
  </p:clrMapOvr>
  <p:transition advTm="9000"/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025055"/>
      </p:ext>
    </p:extLst>
  </p:cSld>
  <p:clrMapOvr>
    <a:masterClrMapping/>
  </p:clrMapOvr>
  <p:transition advTm="9000"/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809417"/>
      </p:ext>
    </p:extLst>
  </p:cSld>
  <p:clrMapOvr>
    <a:masterClrMapping/>
  </p:clrMapOvr>
  <p:transition advTm="9000"/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612736"/>
      </p:ext>
    </p:extLst>
  </p:cSld>
  <p:clrMapOvr>
    <a:masterClrMapping/>
  </p:clrMapOvr>
  <p:transition advTm="9000"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426199"/>
      </p:ext>
    </p:extLst>
  </p:cSld>
  <p:clrMapOvr>
    <a:masterClrMapping/>
  </p:clrMapOvr>
  <p:transition advTm="9000"/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147021"/>
      </p:ext>
    </p:extLst>
  </p:cSld>
  <p:clrMapOvr>
    <a:masterClrMapping/>
  </p:clrMapOvr>
  <p:transition advTm="9000"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972385"/>
      </p:ext>
    </p:extLst>
  </p:cSld>
  <p:clrMapOvr>
    <a:masterClrMapping/>
  </p:clrMapOvr>
  <p:transition advTm="9000"/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575088"/>
      </p:ext>
    </p:extLst>
  </p:cSld>
  <p:clrMapOvr>
    <a:masterClrMapping/>
  </p:clrMapOvr>
  <p:transition advTm="9000"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57654"/>
      </p:ext>
    </p:extLst>
  </p:cSld>
  <p:clrMapOvr>
    <a:masterClrMapping/>
  </p:clrMapOvr>
  <p:transition advTm="9000"/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796602"/>
      </p:ext>
    </p:extLst>
  </p:cSld>
  <p:clrMapOvr>
    <a:masterClrMapping/>
  </p:clrMapOvr>
  <p:transition advTm="9000"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077525"/>
      </p:ext>
    </p:extLst>
  </p:cSld>
  <p:clrMapOvr>
    <a:masterClrMapping/>
  </p:clrMapOvr>
  <p:transition advTm="9000"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434159"/>
      </p:ext>
    </p:extLst>
  </p:cSld>
  <p:clrMapOvr>
    <a:masterClrMapping/>
  </p:clrMapOvr>
  <p:transition advTm="9000"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895785"/>
      </p:ext>
    </p:extLst>
  </p:cSld>
  <p:clrMapOvr>
    <a:masterClrMapping/>
  </p:clrMapOvr>
  <p:transition advTm="9000"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555262"/>
      </p:ext>
    </p:extLst>
  </p:cSld>
  <p:clrMapOvr>
    <a:masterClrMapping/>
  </p:clrMapOvr>
  <p:transition advTm="9000"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308640"/>
      </p:ext>
    </p:extLst>
  </p:cSld>
  <p:clrMapOvr>
    <a:masterClrMapping/>
  </p:clrMapOvr>
  <p:transition advTm="9000"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790016"/>
      </p:ext>
    </p:extLst>
  </p:cSld>
  <p:clrMapOvr>
    <a:masterClrMapping/>
  </p:clrMapOvr>
  <p:transition advTm="9000"/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37463"/>
      </p:ext>
    </p:extLst>
  </p:cSld>
  <p:clrMapOvr>
    <a:masterClrMapping/>
  </p:clrMapOvr>
  <p:transition advTm="9000"/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433700"/>
      </p:ext>
    </p:extLst>
  </p:cSld>
  <p:clrMapOvr>
    <a:masterClrMapping/>
  </p:clrMapOvr>
  <p:transition advTm="9000"/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708213"/>
      </p:ext>
    </p:extLst>
  </p:cSld>
  <p:clrMapOvr>
    <a:masterClrMapping/>
  </p:clrMapOvr>
  <p:transition advTm="9000"/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777111"/>
      </p:ext>
    </p:extLst>
  </p:cSld>
  <p:clrMapOvr>
    <a:masterClrMapping/>
  </p:clrMapOvr>
  <p:transition advTm="9000"/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323955"/>
      </p:ext>
    </p:extLst>
  </p:cSld>
  <p:clrMapOvr>
    <a:masterClrMapping/>
  </p:clrMapOvr>
  <p:transition advTm="9000"/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077450"/>
      </p:ext>
    </p:extLst>
  </p:cSld>
  <p:clrMapOvr>
    <a:masterClrMapping/>
  </p:clrMapOvr>
  <p:transition advTm="9000"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564646"/>
      </p:ext>
    </p:extLst>
  </p:cSld>
  <p:clrMapOvr>
    <a:masterClrMapping/>
  </p:clrMapOvr>
  <p:transition advTm="9000"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658388"/>
      </p:ext>
    </p:extLst>
  </p:cSld>
  <p:clrMapOvr>
    <a:masterClrMapping/>
  </p:clrMapOvr>
  <p:transition advTm="9000"/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133745"/>
      </p:ext>
    </p:extLst>
  </p:cSld>
  <p:clrMapOvr>
    <a:masterClrMapping/>
  </p:clrMapOvr>
  <p:transition advTm="9000"/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195103"/>
      </p:ext>
    </p:extLst>
  </p:cSld>
  <p:clrMapOvr>
    <a:masterClrMapping/>
  </p:clrMapOvr>
  <p:transition advTm="9000"/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726634"/>
      </p:ext>
    </p:extLst>
  </p:cSld>
  <p:clrMapOvr>
    <a:masterClrMapping/>
  </p:clrMapOvr>
  <p:transition advTm="9000"/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478498"/>
      </p:ext>
    </p:extLst>
  </p:cSld>
  <p:clrMapOvr>
    <a:masterClrMapping/>
  </p:clrMapOvr>
  <p:transition advTm="9000"/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532382"/>
      </p:ext>
    </p:extLst>
  </p:cSld>
  <p:clrMapOvr>
    <a:masterClrMapping/>
  </p:clrMapOvr>
  <p:transition advTm="9000"/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474487"/>
      </p:ext>
    </p:extLst>
  </p:cSld>
  <p:clrMapOvr>
    <a:masterClrMapping/>
  </p:clrMapOvr>
  <p:transition advTm="9000"/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047303"/>
      </p:ext>
    </p:extLst>
  </p:cSld>
  <p:clrMapOvr>
    <a:masterClrMapping/>
  </p:clrMapOvr>
  <p:transition advTm="9000"/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382775"/>
      </p:ext>
    </p:extLst>
  </p:cSld>
  <p:clrMapOvr>
    <a:masterClrMapping/>
  </p:clrMapOvr>
  <p:transition advTm="9000"/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327809"/>
      </p:ext>
    </p:extLst>
  </p:cSld>
  <p:clrMapOvr>
    <a:masterClrMapping/>
  </p:clrMapOvr>
  <p:transition advTm="9000"/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104070"/>
      </p:ext>
    </p:extLst>
  </p:cSld>
  <p:clrMapOvr>
    <a:masterClrMapping/>
  </p:clrMapOvr>
  <p:transition advTm="9000"/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21DEC-B2DE-4999-86DB-A0647DE070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92A-CA97-4273-AE05-01207DC0673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742756"/>
      </p:ext>
    </p:extLst>
  </p:cSld>
  <p:clrMapOvr>
    <a:masterClrMapping/>
  </p:clrMapOvr>
  <p:transition advTm="9000"/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21DEC-B2DE-4999-86DB-A0647DE070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92A-CA97-4273-AE05-01207DC0673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410098"/>
      </p:ext>
    </p:extLst>
  </p:cSld>
  <p:clrMapOvr>
    <a:masterClrMapping/>
  </p:clrMapOvr>
  <p:transition advTm="9000"/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21DEC-B2DE-4999-86DB-A0647DE070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92A-CA97-4273-AE05-01207DC0673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258137"/>
      </p:ext>
    </p:extLst>
  </p:cSld>
  <p:clrMapOvr>
    <a:masterClrMapping/>
  </p:clrMapOvr>
  <p:transition advTm="9000"/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21DEC-B2DE-4999-86DB-A0647DE070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92A-CA97-4273-AE05-01207DC0673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556621"/>
      </p:ext>
    </p:extLst>
  </p:cSld>
  <p:clrMapOvr>
    <a:masterClrMapping/>
  </p:clrMapOvr>
  <p:transition advTm="9000"/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21DEC-B2DE-4999-86DB-A0647DE070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92A-CA97-4273-AE05-01207DC0673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604739"/>
      </p:ext>
    </p:extLst>
  </p:cSld>
  <p:clrMapOvr>
    <a:masterClrMapping/>
  </p:clrMapOvr>
  <p:transition advTm="9000"/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21DEC-B2DE-4999-86DB-A0647DE070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92A-CA97-4273-AE05-01207DC0673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947344"/>
      </p:ext>
    </p:extLst>
  </p:cSld>
  <p:clrMapOvr>
    <a:masterClrMapping/>
  </p:clrMapOvr>
  <p:transition advTm="9000"/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21DEC-B2DE-4999-86DB-A0647DE070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92A-CA97-4273-AE05-01207DC0673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680827"/>
      </p:ext>
    </p:extLst>
  </p:cSld>
  <p:clrMapOvr>
    <a:masterClrMapping/>
  </p:clrMapOvr>
  <p:transition advTm="9000"/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21DEC-B2DE-4999-86DB-A0647DE070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92A-CA97-4273-AE05-01207DC0673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227795"/>
      </p:ext>
    </p:extLst>
  </p:cSld>
  <p:clrMapOvr>
    <a:masterClrMapping/>
  </p:clrMapOvr>
  <p:transition advTm="9000"/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21DEC-B2DE-4999-86DB-A0647DE070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92A-CA97-4273-AE05-01207DC0673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378601"/>
      </p:ext>
    </p:extLst>
  </p:cSld>
  <p:clrMapOvr>
    <a:masterClrMapping/>
  </p:clrMapOvr>
  <p:transition advTm="9000"/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21DEC-B2DE-4999-86DB-A0647DE070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92A-CA97-4273-AE05-01207DC0673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757283"/>
      </p:ext>
    </p:extLst>
  </p:cSld>
  <p:clrMapOvr>
    <a:masterClrMapping/>
  </p:clrMapOvr>
  <p:transition advTm="9000"/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21DEC-B2DE-4999-86DB-A0647DE070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A892A-CA97-4273-AE05-01207DC0673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065139"/>
      </p:ext>
    </p:extLst>
  </p:cSld>
  <p:clrMapOvr>
    <a:masterClrMapping/>
  </p:clrMapOvr>
  <p:transition advTm="9000"/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711010"/>
      </p:ext>
    </p:extLst>
  </p:cSld>
  <p:clrMapOvr>
    <a:masterClrMapping/>
  </p:clrMapOvr>
  <p:transition advTm="9000"/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202959"/>
      </p:ext>
    </p:extLst>
  </p:cSld>
  <p:clrMapOvr>
    <a:masterClrMapping/>
  </p:clrMapOvr>
  <p:transition advTm="9000"/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182588"/>
      </p:ext>
    </p:extLst>
  </p:cSld>
  <p:clrMapOvr>
    <a:masterClrMapping/>
  </p:clrMapOvr>
  <p:transition advTm="9000"/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790061"/>
      </p:ext>
    </p:extLst>
  </p:cSld>
  <p:clrMapOvr>
    <a:masterClrMapping/>
  </p:clrMapOvr>
  <p:transition advTm="9000"/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259391"/>
      </p:ext>
    </p:extLst>
  </p:cSld>
  <p:clrMapOvr>
    <a:masterClrMapping/>
  </p:clrMapOvr>
  <p:transition advTm="9000"/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715771"/>
      </p:ext>
    </p:extLst>
  </p:cSld>
  <p:clrMapOvr>
    <a:masterClrMapping/>
  </p:clrMapOvr>
  <p:transition advTm="9000"/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718338"/>
      </p:ext>
    </p:extLst>
  </p:cSld>
  <p:clrMapOvr>
    <a:masterClrMapping/>
  </p:clrMapOvr>
  <p:transition advTm="9000"/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417258"/>
      </p:ext>
    </p:extLst>
  </p:cSld>
  <p:clrMapOvr>
    <a:masterClrMapping/>
  </p:clrMapOvr>
  <p:transition advTm="9000"/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564417"/>
      </p:ext>
    </p:extLst>
  </p:cSld>
  <p:clrMapOvr>
    <a:masterClrMapping/>
  </p:clrMapOvr>
  <p:transition advTm="9000"/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229795"/>
      </p:ext>
    </p:extLst>
  </p:cSld>
  <p:clrMapOvr>
    <a:masterClrMapping/>
  </p:clrMapOvr>
  <p:transition advTm="9000"/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0300"/>
      </p:ext>
    </p:extLst>
  </p:cSld>
  <p:clrMapOvr>
    <a:masterClrMapping/>
  </p:clrMapOvr>
  <p:transition advTm="9000"/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657864"/>
      </p:ext>
    </p:extLst>
  </p:cSld>
  <p:clrMapOvr>
    <a:masterClrMapping/>
  </p:clrMapOvr>
  <p:transition advTm="9000"/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832471"/>
      </p:ext>
    </p:extLst>
  </p:cSld>
  <p:clrMapOvr>
    <a:masterClrMapping/>
  </p:clrMapOvr>
  <p:transition advTm="9000"/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197713"/>
      </p:ext>
    </p:extLst>
  </p:cSld>
  <p:clrMapOvr>
    <a:masterClrMapping/>
  </p:clrMapOvr>
  <p:transition advTm="9000"/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641597"/>
      </p:ext>
    </p:extLst>
  </p:cSld>
  <p:clrMapOvr>
    <a:masterClrMapping/>
  </p:clrMapOvr>
  <p:transition advTm="9000"/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244995"/>
      </p:ext>
    </p:extLst>
  </p:cSld>
  <p:clrMapOvr>
    <a:masterClrMapping/>
  </p:clrMapOvr>
  <p:transition advTm="9000"/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451245"/>
      </p:ext>
    </p:extLst>
  </p:cSld>
  <p:clrMapOvr>
    <a:masterClrMapping/>
  </p:clrMapOvr>
  <p:transition advTm="9000"/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899583"/>
      </p:ext>
    </p:extLst>
  </p:cSld>
  <p:clrMapOvr>
    <a:masterClrMapping/>
  </p:clrMapOvr>
  <p:transition advTm="9000"/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092501"/>
      </p:ext>
    </p:extLst>
  </p:cSld>
  <p:clrMapOvr>
    <a:masterClrMapping/>
  </p:clrMapOvr>
  <p:transition advTm="9000"/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260323"/>
      </p:ext>
    </p:extLst>
  </p:cSld>
  <p:clrMapOvr>
    <a:masterClrMapping/>
  </p:clrMapOvr>
  <p:transition advTm="9000"/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207321"/>
      </p:ext>
    </p:extLst>
  </p:cSld>
  <p:clrMapOvr>
    <a:masterClrMapping/>
  </p:clrMapOvr>
  <p:transition advTm="9000"/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131007"/>
      </p:ext>
    </p:extLst>
  </p:cSld>
  <p:clrMapOvr>
    <a:masterClrMapping/>
  </p:clrMapOvr>
  <p:transition advTm="9000"/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877472"/>
      </p:ext>
    </p:extLst>
  </p:cSld>
  <p:clrMapOvr>
    <a:masterClrMapping/>
  </p:clrMapOvr>
  <p:transition advTm="9000"/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579114"/>
      </p:ext>
    </p:extLst>
  </p:cSld>
  <p:clrMapOvr>
    <a:masterClrMapping/>
  </p:clrMapOvr>
  <p:transition advTm="9000"/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444268"/>
      </p:ext>
    </p:extLst>
  </p:cSld>
  <p:clrMapOvr>
    <a:masterClrMapping/>
  </p:clrMapOvr>
  <p:transition advTm="9000"/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097937"/>
      </p:ext>
    </p:extLst>
  </p:cSld>
  <p:clrMapOvr>
    <a:masterClrMapping/>
  </p:clrMapOvr>
  <p:transition advTm="9000"/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429444"/>
      </p:ext>
    </p:extLst>
  </p:cSld>
  <p:clrMapOvr>
    <a:masterClrMapping/>
  </p:clrMapOvr>
  <p:transition advTm="9000"/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725390"/>
      </p:ext>
    </p:extLst>
  </p:cSld>
  <p:clrMapOvr>
    <a:masterClrMapping/>
  </p:clrMapOvr>
  <p:transition advTm="9000"/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94880"/>
      </p:ext>
    </p:extLst>
  </p:cSld>
  <p:clrMapOvr>
    <a:masterClrMapping/>
  </p:clrMapOvr>
  <p:transition advTm="9000"/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457131"/>
      </p:ext>
    </p:extLst>
  </p:cSld>
  <p:clrMapOvr>
    <a:masterClrMapping/>
  </p:clrMapOvr>
  <p:transition advTm="9000"/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285778"/>
      </p:ext>
    </p:extLst>
  </p:cSld>
  <p:clrMapOvr>
    <a:masterClrMapping/>
  </p:clrMapOvr>
  <p:transition advTm="9000"/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207524"/>
      </p:ext>
    </p:extLst>
  </p:cSld>
  <p:clrMapOvr>
    <a:masterClrMapping/>
  </p:clrMapOvr>
  <p:transition advTm="9000"/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951777"/>
      </p:ext>
    </p:extLst>
  </p:cSld>
  <p:clrMapOvr>
    <a:masterClrMapping/>
  </p:clrMapOvr>
  <p:transition advTm="9000"/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871673"/>
      </p:ext>
    </p:extLst>
  </p:cSld>
  <p:clrMapOvr>
    <a:masterClrMapping/>
  </p:clrMapOvr>
  <p:transition advTm="9000"/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972690"/>
      </p:ext>
    </p:extLst>
  </p:cSld>
  <p:clrMapOvr>
    <a:masterClrMapping/>
  </p:clrMapOvr>
  <p:transition advTm="9000"/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563213"/>
      </p:ext>
    </p:extLst>
  </p:cSld>
  <p:clrMapOvr>
    <a:masterClrMapping/>
  </p:clrMapOvr>
  <p:transition advTm="9000"/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914357"/>
      </p:ext>
    </p:extLst>
  </p:cSld>
  <p:clrMapOvr>
    <a:masterClrMapping/>
  </p:clrMapOvr>
  <p:transition advTm="9000"/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800633"/>
      </p:ext>
    </p:extLst>
  </p:cSld>
  <p:clrMapOvr>
    <a:masterClrMapping/>
  </p:clrMapOvr>
  <p:transition advTm="9000"/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79547"/>
      </p:ext>
    </p:extLst>
  </p:cSld>
  <p:clrMapOvr>
    <a:masterClrMapping/>
  </p:clrMapOvr>
  <p:transition advTm="9000"/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093323"/>
      </p:ext>
    </p:extLst>
  </p:cSld>
  <p:clrMapOvr>
    <a:masterClrMapping/>
  </p:clrMapOvr>
  <p:transition advTm="9000"/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132074"/>
      </p:ext>
    </p:extLst>
  </p:cSld>
  <p:clrMapOvr>
    <a:masterClrMapping/>
  </p:clrMapOvr>
  <p:transition advTm="9000"/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299225"/>
      </p:ext>
    </p:extLst>
  </p:cSld>
  <p:clrMapOvr>
    <a:masterClrMapping/>
  </p:clrMapOvr>
  <p:transition advTm="9000"/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725303"/>
      </p:ext>
    </p:extLst>
  </p:cSld>
  <p:clrMapOvr>
    <a:masterClrMapping/>
  </p:clrMapOvr>
  <p:transition advTm="9000"/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449976"/>
      </p:ext>
    </p:extLst>
  </p:cSld>
  <p:clrMapOvr>
    <a:masterClrMapping/>
  </p:clrMapOvr>
  <p:transition advTm="9000"/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978189"/>
      </p:ext>
    </p:extLst>
  </p:cSld>
  <p:clrMapOvr>
    <a:masterClrMapping/>
  </p:clrMapOvr>
  <p:transition advTm="9000"/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353298"/>
      </p:ext>
    </p:extLst>
  </p:cSld>
  <p:clrMapOvr>
    <a:masterClrMapping/>
  </p:clrMapOvr>
  <p:transition advTm="9000"/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136547"/>
      </p:ext>
    </p:extLst>
  </p:cSld>
  <p:clrMapOvr>
    <a:masterClrMapping/>
  </p:clrMapOvr>
  <p:transition advTm="9000"/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87623"/>
      </p:ext>
    </p:extLst>
  </p:cSld>
  <p:clrMapOvr>
    <a:masterClrMapping/>
  </p:clrMapOvr>
  <p:transition advTm="9000"/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062131"/>
      </p:ext>
    </p:extLst>
  </p:cSld>
  <p:clrMapOvr>
    <a:masterClrMapping/>
  </p:clrMapOvr>
  <p:transition advTm="9000"/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801306"/>
      </p:ext>
    </p:extLst>
  </p:cSld>
  <p:clrMapOvr>
    <a:masterClrMapping/>
  </p:clrMapOvr>
  <p:transition advTm="9000"/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691844"/>
      </p:ext>
    </p:extLst>
  </p:cSld>
  <p:clrMapOvr>
    <a:masterClrMapping/>
  </p:clrMapOvr>
  <p:transition advTm="9000"/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446497"/>
      </p:ext>
    </p:extLst>
  </p:cSld>
  <p:clrMapOvr>
    <a:masterClrMapping/>
  </p:clrMapOvr>
  <p:transition advTm="9000"/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123569"/>
      </p:ext>
    </p:extLst>
  </p:cSld>
  <p:clrMapOvr>
    <a:masterClrMapping/>
  </p:clrMapOvr>
  <p:transition advTm="9000"/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821285"/>
      </p:ext>
    </p:extLst>
  </p:cSld>
  <p:clrMapOvr>
    <a:masterClrMapping/>
  </p:clrMapOvr>
  <p:transition advTm="9000"/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830492"/>
      </p:ext>
    </p:extLst>
  </p:cSld>
  <p:clrMapOvr>
    <a:masterClrMapping/>
  </p:clrMapOvr>
  <p:transition advTm="9000"/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868818"/>
      </p:ext>
    </p:extLst>
  </p:cSld>
  <p:clrMapOvr>
    <a:masterClrMapping/>
  </p:clrMapOvr>
  <p:transition advTm="9000"/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384805"/>
      </p:ext>
    </p:extLst>
  </p:cSld>
  <p:clrMapOvr>
    <a:masterClrMapping/>
  </p:clrMapOvr>
  <p:transition advTm="9000"/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069336"/>
      </p:ext>
    </p:extLst>
  </p:cSld>
  <p:clrMapOvr>
    <a:masterClrMapping/>
  </p:clrMapOvr>
  <p:transition advTm="9000"/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40685"/>
      </p:ext>
    </p:extLst>
  </p:cSld>
  <p:clrMapOvr>
    <a:masterClrMapping/>
  </p:clrMapOvr>
  <p:transition advTm="9000"/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85660"/>
      </p:ext>
    </p:extLst>
  </p:cSld>
  <p:clrMapOvr>
    <a:masterClrMapping/>
  </p:clrMapOvr>
  <p:transition advTm="9000"/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52352"/>
      </p:ext>
    </p:extLst>
  </p:cSld>
  <p:clrMapOvr>
    <a:masterClrMapping/>
  </p:clrMapOvr>
  <p:transition advTm="9000"/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04009"/>
      </p:ext>
    </p:extLst>
  </p:cSld>
  <p:clrMapOvr>
    <a:masterClrMapping/>
  </p:clrMapOvr>
  <p:transition advTm="9000"/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348494"/>
      </p:ext>
    </p:extLst>
  </p:cSld>
  <p:clrMapOvr>
    <a:masterClrMapping/>
  </p:clrMapOvr>
  <p:transition advTm="9000"/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32163"/>
      </p:ext>
    </p:extLst>
  </p:cSld>
  <p:clrMapOvr>
    <a:masterClrMapping/>
  </p:clrMapOvr>
  <p:transition advTm="9000"/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626498"/>
      </p:ext>
    </p:extLst>
  </p:cSld>
  <p:clrMapOvr>
    <a:masterClrMapping/>
  </p:clrMapOvr>
  <p:transition advTm="9000"/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441831"/>
      </p:ext>
    </p:extLst>
  </p:cSld>
  <p:clrMapOvr>
    <a:masterClrMapping/>
  </p:clrMapOvr>
  <p:transition advTm="9000"/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591923"/>
      </p:ext>
    </p:extLst>
  </p:cSld>
  <p:clrMapOvr>
    <a:masterClrMapping/>
  </p:clrMapOvr>
  <p:transition advTm="9000"/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557383"/>
      </p:ext>
    </p:extLst>
  </p:cSld>
  <p:clrMapOvr>
    <a:masterClrMapping/>
  </p:clrMapOvr>
  <p:transition advTm="9000"/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37290"/>
      </p:ext>
    </p:extLst>
  </p:cSld>
  <p:clrMapOvr>
    <a:masterClrMapping/>
  </p:clrMapOvr>
  <p:transition advTm="9000"/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329259"/>
      </p:ext>
    </p:extLst>
  </p:cSld>
  <p:clrMapOvr>
    <a:masterClrMapping/>
  </p:clrMapOvr>
  <p:transition advTm="9000"/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205439"/>
      </p:ext>
    </p:extLst>
  </p:cSld>
  <p:clrMapOvr>
    <a:masterClrMapping/>
  </p:clrMapOvr>
  <p:transition advTm="9000"/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114844"/>
      </p:ext>
    </p:extLst>
  </p:cSld>
  <p:clrMapOvr>
    <a:masterClrMapping/>
  </p:clrMapOvr>
  <p:transition advTm="9000"/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611260"/>
      </p:ext>
    </p:extLst>
  </p:cSld>
  <p:clrMapOvr>
    <a:masterClrMapping/>
  </p:clrMapOvr>
  <p:transition advTm="9000"/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035276"/>
      </p:ext>
    </p:extLst>
  </p:cSld>
  <p:clrMapOvr>
    <a:masterClrMapping/>
  </p:clrMapOvr>
  <p:transition advTm="9000"/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625674"/>
      </p:ext>
    </p:extLst>
  </p:cSld>
  <p:clrMapOvr>
    <a:masterClrMapping/>
  </p:clrMapOvr>
  <p:transition advTm="9000"/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638371"/>
      </p:ext>
    </p:extLst>
  </p:cSld>
  <p:clrMapOvr>
    <a:masterClrMapping/>
  </p:clrMapOvr>
  <p:transition advTm="9000"/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663315"/>
      </p:ext>
    </p:extLst>
  </p:cSld>
  <p:clrMapOvr>
    <a:masterClrMapping/>
  </p:clrMapOvr>
  <p:transition advTm="9000"/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270505"/>
      </p:ext>
    </p:extLst>
  </p:cSld>
  <p:clrMapOvr>
    <a:masterClrMapping/>
  </p:clrMapOvr>
  <p:transition advTm="9000"/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56039"/>
      </p:ext>
    </p:extLst>
  </p:cSld>
  <p:clrMapOvr>
    <a:masterClrMapping/>
  </p:clrMapOvr>
  <p:transition advTm="9000"/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009060"/>
      </p:ext>
    </p:extLst>
  </p:cSld>
  <p:clrMapOvr>
    <a:masterClrMapping/>
  </p:clrMapOvr>
  <p:transition advTm="9000"/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548241"/>
      </p:ext>
    </p:extLst>
  </p:cSld>
  <p:clrMapOvr>
    <a:masterClrMapping/>
  </p:clrMapOvr>
  <p:transition advTm="9000"/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356244"/>
      </p:ext>
    </p:extLst>
  </p:cSld>
  <p:clrMapOvr>
    <a:masterClrMapping/>
  </p:clrMapOvr>
  <p:transition advTm="9000"/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004472"/>
      </p:ext>
    </p:extLst>
  </p:cSld>
  <p:clrMapOvr>
    <a:masterClrMapping/>
  </p:clrMapOvr>
  <p:transition advTm="9000"/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792146"/>
      </p:ext>
    </p:extLst>
  </p:cSld>
  <p:clrMapOvr>
    <a:masterClrMapping/>
  </p:clrMapOvr>
  <p:transition advTm="9000"/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650257"/>
      </p:ext>
    </p:extLst>
  </p:cSld>
  <p:clrMapOvr>
    <a:masterClrMapping/>
  </p:clrMapOvr>
  <p:transition advTm="9000"/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712047"/>
      </p:ext>
    </p:extLst>
  </p:cSld>
  <p:clrMapOvr>
    <a:masterClrMapping/>
  </p:clrMapOvr>
  <p:transition advTm="9000"/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287124"/>
      </p:ext>
    </p:extLst>
  </p:cSld>
  <p:clrMapOvr>
    <a:masterClrMapping/>
  </p:clrMapOvr>
  <p:transition advTm="9000"/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456116"/>
      </p:ext>
    </p:extLst>
  </p:cSld>
  <p:clrMapOvr>
    <a:masterClrMapping/>
  </p:clrMapOvr>
  <p:transition advTm="9000"/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698009"/>
      </p:ext>
    </p:extLst>
  </p:cSld>
  <p:clrMapOvr>
    <a:masterClrMapping/>
  </p:clrMapOvr>
  <p:transition advTm="9000"/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890491"/>
      </p:ext>
    </p:extLst>
  </p:cSld>
  <p:clrMapOvr>
    <a:masterClrMapping/>
  </p:clrMapOvr>
  <p:transition advTm="9000"/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099372"/>
      </p:ext>
    </p:extLst>
  </p:cSld>
  <p:clrMapOvr>
    <a:masterClrMapping/>
  </p:clrMapOvr>
  <p:transition advTm="9000"/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013376"/>
      </p:ext>
    </p:extLst>
  </p:cSld>
  <p:clrMapOvr>
    <a:masterClrMapping/>
  </p:clrMapOvr>
  <p:transition advTm="9000"/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9113"/>
      </p:ext>
    </p:extLst>
  </p:cSld>
  <p:clrMapOvr>
    <a:masterClrMapping/>
  </p:clrMapOvr>
  <p:transition advTm="9000"/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944608"/>
      </p:ext>
    </p:extLst>
  </p:cSld>
  <p:clrMapOvr>
    <a:masterClrMapping/>
  </p:clrMapOvr>
  <p:transition advTm="9000"/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360768"/>
      </p:ext>
    </p:extLst>
  </p:cSld>
  <p:clrMapOvr>
    <a:masterClrMapping/>
  </p:clrMapOvr>
  <p:transition advTm="9000"/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004539"/>
      </p:ext>
    </p:extLst>
  </p:cSld>
  <p:clrMapOvr>
    <a:masterClrMapping/>
  </p:clrMapOvr>
  <p:transition advTm="9000"/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955669"/>
      </p:ext>
    </p:extLst>
  </p:cSld>
  <p:clrMapOvr>
    <a:masterClrMapping/>
  </p:clrMapOvr>
  <p:transition advTm="9000"/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782388"/>
      </p:ext>
    </p:extLst>
  </p:cSld>
  <p:clrMapOvr>
    <a:masterClrMapping/>
  </p:clrMapOvr>
  <p:transition advTm="9000"/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508674"/>
      </p:ext>
    </p:extLst>
  </p:cSld>
  <p:clrMapOvr>
    <a:masterClrMapping/>
  </p:clrMapOvr>
  <p:transition advTm="9000"/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131278"/>
      </p:ext>
    </p:extLst>
  </p:cSld>
  <p:clrMapOvr>
    <a:masterClrMapping/>
  </p:clrMapOvr>
  <p:transition advTm="9000"/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783469"/>
      </p:ext>
    </p:extLst>
  </p:cSld>
  <p:clrMapOvr>
    <a:masterClrMapping/>
  </p:clrMapOvr>
  <p:transition advTm="9000"/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251246"/>
      </p:ext>
    </p:extLst>
  </p:cSld>
  <p:clrMapOvr>
    <a:masterClrMapping/>
  </p:clrMapOvr>
  <p:transition advTm="9000"/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433610"/>
      </p:ext>
    </p:extLst>
  </p:cSld>
  <p:clrMapOvr>
    <a:masterClrMapping/>
  </p:clrMapOvr>
  <p:transition advTm="9000"/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590171"/>
      </p:ext>
    </p:extLst>
  </p:cSld>
  <p:clrMapOvr>
    <a:masterClrMapping/>
  </p:clrMapOvr>
  <p:transition advTm="9000"/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034379"/>
      </p:ext>
    </p:extLst>
  </p:cSld>
  <p:clrMapOvr>
    <a:masterClrMapping/>
  </p:clrMapOvr>
  <p:transition advTm="9000"/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642827"/>
      </p:ext>
    </p:extLst>
  </p:cSld>
  <p:clrMapOvr>
    <a:masterClrMapping/>
  </p:clrMapOvr>
  <p:transition advTm="9000"/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24738"/>
      </p:ext>
    </p:extLst>
  </p:cSld>
  <p:clrMapOvr>
    <a:masterClrMapping/>
  </p:clrMapOvr>
  <p:transition advTm="9000"/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483493"/>
      </p:ext>
    </p:extLst>
  </p:cSld>
  <p:clrMapOvr>
    <a:masterClrMapping/>
  </p:clrMapOvr>
  <p:transition advTm="9000"/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547643"/>
      </p:ext>
    </p:extLst>
  </p:cSld>
  <p:clrMapOvr>
    <a:masterClrMapping/>
  </p:clrMapOvr>
  <p:transition advTm="9000"/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704200"/>
      </p:ext>
    </p:extLst>
  </p:cSld>
  <p:clrMapOvr>
    <a:masterClrMapping/>
  </p:clrMapOvr>
  <p:transition advTm="9000"/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416796"/>
      </p:ext>
    </p:extLst>
  </p:cSld>
  <p:clrMapOvr>
    <a:masterClrMapping/>
  </p:clrMapOvr>
  <p:transition advTm="9000"/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210186"/>
      </p:ext>
    </p:extLst>
  </p:cSld>
  <p:clrMapOvr>
    <a:masterClrMapping/>
  </p:clrMapOvr>
  <p:transition advTm="9000"/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021346"/>
      </p:ext>
    </p:extLst>
  </p:cSld>
  <p:clrMapOvr>
    <a:masterClrMapping/>
  </p:clrMapOvr>
  <p:transition advTm="9000"/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784635"/>
      </p:ext>
    </p:extLst>
  </p:cSld>
  <p:clrMapOvr>
    <a:masterClrMapping/>
  </p:clrMapOvr>
  <p:transition advTm="9000"/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519201"/>
      </p:ext>
    </p:extLst>
  </p:cSld>
  <p:clrMapOvr>
    <a:masterClrMapping/>
  </p:clrMapOvr>
  <p:transition advTm="9000"/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712473"/>
      </p:ext>
    </p:extLst>
  </p:cSld>
  <p:clrMapOvr>
    <a:masterClrMapping/>
  </p:clrMapOvr>
  <p:transition advTm="9000"/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164628"/>
      </p:ext>
    </p:extLst>
  </p:cSld>
  <p:clrMapOvr>
    <a:masterClrMapping/>
  </p:clrMapOvr>
  <p:transition advTm="9000"/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445249"/>
      </p:ext>
    </p:extLst>
  </p:cSld>
  <p:clrMapOvr>
    <a:masterClrMapping/>
  </p:clrMapOvr>
  <p:transition advTm="9000"/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668621"/>
      </p:ext>
    </p:extLst>
  </p:cSld>
  <p:clrMapOvr>
    <a:masterClrMapping/>
  </p:clrMapOvr>
  <p:transition advTm="9000"/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871101"/>
      </p:ext>
    </p:extLst>
  </p:cSld>
  <p:clrMapOvr>
    <a:masterClrMapping/>
  </p:clrMapOvr>
  <p:transition advTm="9000"/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938500"/>
      </p:ext>
    </p:extLst>
  </p:cSld>
  <p:clrMapOvr>
    <a:masterClrMapping/>
  </p:clrMapOvr>
  <p:transition advTm="9000"/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079624"/>
      </p:ext>
    </p:extLst>
  </p:cSld>
  <p:clrMapOvr>
    <a:masterClrMapping/>
  </p:clrMapOvr>
  <p:transition advTm="9000"/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361145"/>
      </p:ext>
    </p:extLst>
  </p:cSld>
  <p:clrMapOvr>
    <a:masterClrMapping/>
  </p:clrMapOvr>
  <p:transition advTm="9000"/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329409"/>
      </p:ext>
    </p:extLst>
  </p:cSld>
  <p:clrMapOvr>
    <a:masterClrMapping/>
  </p:clrMapOvr>
  <p:transition advTm="9000"/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527944"/>
      </p:ext>
    </p:extLst>
  </p:cSld>
  <p:clrMapOvr>
    <a:masterClrMapping/>
  </p:clrMapOvr>
  <p:transition advTm="9000"/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419611"/>
      </p:ext>
    </p:extLst>
  </p:cSld>
  <p:clrMapOvr>
    <a:masterClrMapping/>
  </p:clrMapOvr>
  <p:transition advTm="9000"/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433177"/>
      </p:ext>
    </p:extLst>
  </p:cSld>
  <p:clrMapOvr>
    <a:masterClrMapping/>
  </p:clrMapOvr>
  <p:transition advTm="9000"/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454101"/>
      </p:ext>
    </p:extLst>
  </p:cSld>
  <p:clrMapOvr>
    <a:masterClrMapping/>
  </p:clrMapOvr>
  <p:transition advTm="9000"/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855334"/>
      </p:ext>
    </p:extLst>
  </p:cSld>
  <p:clrMapOvr>
    <a:masterClrMapping/>
  </p:clrMapOvr>
  <p:transition advTm="9000"/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314383"/>
      </p:ext>
    </p:extLst>
  </p:cSld>
  <p:clrMapOvr>
    <a:masterClrMapping/>
  </p:clrMapOvr>
  <p:transition advTm="9000"/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291118"/>
      </p:ext>
    </p:extLst>
  </p:cSld>
  <p:clrMapOvr>
    <a:masterClrMapping/>
  </p:clrMapOvr>
  <p:transition advTm="9000"/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898628"/>
      </p:ext>
    </p:extLst>
  </p:cSld>
  <p:clrMapOvr>
    <a:masterClrMapping/>
  </p:clrMapOvr>
  <p:transition advTm="9000"/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4132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/><Relationship Id="rId3" Type="http://schemas.openxmlformats.org/officeDocument/2006/relationships/slideLayout" Target="../slideLayouts/slideLayout82.xml"/><Relationship Id="rId7" Type="http://schemas.openxmlformats.org/officeDocument/2006/relationships/slideLayout" Target="../slideLayouts/slideLayout8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81.xml"/><Relationship Id="rId1" Type="http://schemas.openxmlformats.org/officeDocument/2006/relationships/slideLayout" Target="../slideLayouts/slideLayout80.xml"/><Relationship Id="rId6" Type="http://schemas.openxmlformats.org/officeDocument/2006/relationships/slideLayout" Target="../slideLayouts/slideLayout85.xml"/><Relationship Id="rId11" Type="http://schemas.openxmlformats.org/officeDocument/2006/relationships/slideLayout" Target="../slideLayouts/slideLayout90.xml"/><Relationship Id="rId5" Type="http://schemas.openxmlformats.org/officeDocument/2006/relationships/slideLayout" Target="../slideLayouts/slideLayout84.xml"/><Relationship Id="rId10" Type="http://schemas.openxmlformats.org/officeDocument/2006/relationships/slideLayout" Target="../slideLayouts/slideLayout89.xml"/><Relationship Id="rId4" Type="http://schemas.openxmlformats.org/officeDocument/2006/relationships/slideLayout" Target="../slideLayouts/slideLayout83.xml"/><Relationship Id="rId9" Type="http://schemas.openxmlformats.org/officeDocument/2006/relationships/slideLayout" Target="../slideLayouts/slideLayout8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92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slideLayout" Target="../slideLayouts/slideLayout101.xml"/><Relationship Id="rId5" Type="http://schemas.openxmlformats.org/officeDocument/2006/relationships/slideLayout" Target="../slideLayouts/slideLayout95.xml"/><Relationship Id="rId10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2.xml"/><Relationship Id="rId5" Type="http://schemas.openxmlformats.org/officeDocument/2006/relationships/slideLayout" Target="../slideLayouts/slideLayout106.xml"/><Relationship Id="rId10" Type="http://schemas.openxmlformats.org/officeDocument/2006/relationships/slideLayout" Target="../slideLayouts/slideLayout111.xml"/><Relationship Id="rId4" Type="http://schemas.openxmlformats.org/officeDocument/2006/relationships/slideLayout" Target="../slideLayouts/slideLayout105.xml"/><Relationship Id="rId9" Type="http://schemas.openxmlformats.org/officeDocument/2006/relationships/slideLayout" Target="../slideLayouts/slideLayout110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.xml"/><Relationship Id="rId3" Type="http://schemas.openxmlformats.org/officeDocument/2006/relationships/slideLayout" Target="../slideLayouts/slideLayout115.xml"/><Relationship Id="rId7" Type="http://schemas.openxmlformats.org/officeDocument/2006/relationships/slideLayout" Target="../slideLayouts/slideLayout119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113.xml"/><Relationship Id="rId6" Type="http://schemas.openxmlformats.org/officeDocument/2006/relationships/slideLayout" Target="../slideLayouts/slideLayout118.xml"/><Relationship Id="rId11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16.xml"/><Relationship Id="rId9" Type="http://schemas.openxmlformats.org/officeDocument/2006/relationships/slideLayout" Target="../slideLayouts/slideLayout12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.xml"/><Relationship Id="rId3" Type="http://schemas.openxmlformats.org/officeDocument/2006/relationships/slideLayout" Target="../slideLayouts/slideLayout126.xml"/><Relationship Id="rId7" Type="http://schemas.openxmlformats.org/officeDocument/2006/relationships/slideLayout" Target="../slideLayouts/slideLayout130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134.xml"/><Relationship Id="rId5" Type="http://schemas.openxmlformats.org/officeDocument/2006/relationships/slideLayout" Target="../slideLayouts/slideLayout128.xml"/><Relationship Id="rId10" Type="http://schemas.openxmlformats.org/officeDocument/2006/relationships/slideLayout" Target="../slideLayouts/slideLayout133.xml"/><Relationship Id="rId4" Type="http://schemas.openxmlformats.org/officeDocument/2006/relationships/slideLayout" Target="../slideLayouts/slideLayout127.xml"/><Relationship Id="rId9" Type="http://schemas.openxmlformats.org/officeDocument/2006/relationships/slideLayout" Target="../slideLayouts/slideLayout132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2.xml"/><Relationship Id="rId3" Type="http://schemas.openxmlformats.org/officeDocument/2006/relationships/slideLayout" Target="../slideLayouts/slideLayout137.xml"/><Relationship Id="rId7" Type="http://schemas.openxmlformats.org/officeDocument/2006/relationships/slideLayout" Target="../slideLayouts/slideLayout141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36.xml"/><Relationship Id="rId1" Type="http://schemas.openxmlformats.org/officeDocument/2006/relationships/slideLayout" Target="../slideLayouts/slideLayout135.xml"/><Relationship Id="rId6" Type="http://schemas.openxmlformats.org/officeDocument/2006/relationships/slideLayout" Target="../slideLayouts/slideLayout140.xml"/><Relationship Id="rId11" Type="http://schemas.openxmlformats.org/officeDocument/2006/relationships/slideLayout" Target="../slideLayouts/slideLayout145.xml"/><Relationship Id="rId5" Type="http://schemas.openxmlformats.org/officeDocument/2006/relationships/slideLayout" Target="../slideLayouts/slideLayout139.xml"/><Relationship Id="rId10" Type="http://schemas.openxmlformats.org/officeDocument/2006/relationships/slideLayout" Target="../slideLayouts/slideLayout144.xml"/><Relationship Id="rId4" Type="http://schemas.openxmlformats.org/officeDocument/2006/relationships/slideLayout" Target="../slideLayouts/slideLayout138.xml"/><Relationship Id="rId9" Type="http://schemas.openxmlformats.org/officeDocument/2006/relationships/slideLayout" Target="../slideLayouts/slideLayout143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3.xml"/><Relationship Id="rId3" Type="http://schemas.openxmlformats.org/officeDocument/2006/relationships/slideLayout" Target="../slideLayouts/slideLayout148.xml"/><Relationship Id="rId7" Type="http://schemas.openxmlformats.org/officeDocument/2006/relationships/slideLayout" Target="../slideLayouts/slideLayout152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47.xml"/><Relationship Id="rId1" Type="http://schemas.openxmlformats.org/officeDocument/2006/relationships/slideLayout" Target="../slideLayouts/slideLayout146.xml"/><Relationship Id="rId6" Type="http://schemas.openxmlformats.org/officeDocument/2006/relationships/slideLayout" Target="../slideLayouts/slideLayout151.xml"/><Relationship Id="rId11" Type="http://schemas.openxmlformats.org/officeDocument/2006/relationships/slideLayout" Target="../slideLayouts/slideLayout156.xml"/><Relationship Id="rId5" Type="http://schemas.openxmlformats.org/officeDocument/2006/relationships/slideLayout" Target="../slideLayouts/slideLayout150.xml"/><Relationship Id="rId10" Type="http://schemas.openxmlformats.org/officeDocument/2006/relationships/slideLayout" Target="../slideLayouts/slideLayout155.xml"/><Relationship Id="rId4" Type="http://schemas.openxmlformats.org/officeDocument/2006/relationships/slideLayout" Target="../slideLayouts/slideLayout149.xml"/><Relationship Id="rId9" Type="http://schemas.openxmlformats.org/officeDocument/2006/relationships/slideLayout" Target="../slideLayouts/slideLayout154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4.xml"/><Relationship Id="rId3" Type="http://schemas.openxmlformats.org/officeDocument/2006/relationships/slideLayout" Target="../slideLayouts/slideLayout159.xml"/><Relationship Id="rId7" Type="http://schemas.openxmlformats.org/officeDocument/2006/relationships/slideLayout" Target="../slideLayouts/slideLayout163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58.xml"/><Relationship Id="rId1" Type="http://schemas.openxmlformats.org/officeDocument/2006/relationships/slideLayout" Target="../slideLayouts/slideLayout157.xml"/><Relationship Id="rId6" Type="http://schemas.openxmlformats.org/officeDocument/2006/relationships/slideLayout" Target="../slideLayouts/slideLayout162.xml"/><Relationship Id="rId11" Type="http://schemas.openxmlformats.org/officeDocument/2006/relationships/slideLayout" Target="../slideLayouts/slideLayout167.xml"/><Relationship Id="rId5" Type="http://schemas.openxmlformats.org/officeDocument/2006/relationships/slideLayout" Target="../slideLayouts/slideLayout161.xml"/><Relationship Id="rId10" Type="http://schemas.openxmlformats.org/officeDocument/2006/relationships/slideLayout" Target="../slideLayouts/slideLayout166.xml"/><Relationship Id="rId4" Type="http://schemas.openxmlformats.org/officeDocument/2006/relationships/slideLayout" Target="../slideLayouts/slideLayout160.xml"/><Relationship Id="rId9" Type="http://schemas.openxmlformats.org/officeDocument/2006/relationships/slideLayout" Target="../slideLayouts/slideLayout165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5.xml"/><Relationship Id="rId3" Type="http://schemas.openxmlformats.org/officeDocument/2006/relationships/slideLayout" Target="../slideLayouts/slideLayout170.xml"/><Relationship Id="rId7" Type="http://schemas.openxmlformats.org/officeDocument/2006/relationships/slideLayout" Target="../slideLayouts/slideLayout174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69.xml"/><Relationship Id="rId1" Type="http://schemas.openxmlformats.org/officeDocument/2006/relationships/slideLayout" Target="../slideLayouts/slideLayout168.xml"/><Relationship Id="rId6" Type="http://schemas.openxmlformats.org/officeDocument/2006/relationships/slideLayout" Target="../slideLayouts/slideLayout173.xml"/><Relationship Id="rId11" Type="http://schemas.openxmlformats.org/officeDocument/2006/relationships/slideLayout" Target="../slideLayouts/slideLayout178.xml"/><Relationship Id="rId5" Type="http://schemas.openxmlformats.org/officeDocument/2006/relationships/slideLayout" Target="../slideLayouts/slideLayout172.xml"/><Relationship Id="rId10" Type="http://schemas.openxmlformats.org/officeDocument/2006/relationships/slideLayout" Target="../slideLayouts/slideLayout177.xml"/><Relationship Id="rId4" Type="http://schemas.openxmlformats.org/officeDocument/2006/relationships/slideLayout" Target="../slideLayouts/slideLayout171.xml"/><Relationship Id="rId9" Type="http://schemas.openxmlformats.org/officeDocument/2006/relationships/slideLayout" Target="../slideLayouts/slideLayout176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6.xml"/><Relationship Id="rId3" Type="http://schemas.openxmlformats.org/officeDocument/2006/relationships/slideLayout" Target="../slideLayouts/slideLayout181.xml"/><Relationship Id="rId7" Type="http://schemas.openxmlformats.org/officeDocument/2006/relationships/slideLayout" Target="../slideLayouts/slideLayout185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0.xml"/><Relationship Id="rId1" Type="http://schemas.openxmlformats.org/officeDocument/2006/relationships/slideLayout" Target="../slideLayouts/slideLayout179.xml"/><Relationship Id="rId6" Type="http://schemas.openxmlformats.org/officeDocument/2006/relationships/slideLayout" Target="../slideLayouts/slideLayout184.xml"/><Relationship Id="rId11" Type="http://schemas.openxmlformats.org/officeDocument/2006/relationships/slideLayout" Target="../slideLayouts/slideLayout189.xml"/><Relationship Id="rId5" Type="http://schemas.openxmlformats.org/officeDocument/2006/relationships/slideLayout" Target="../slideLayouts/slideLayout183.xml"/><Relationship Id="rId10" Type="http://schemas.openxmlformats.org/officeDocument/2006/relationships/slideLayout" Target="../slideLayouts/slideLayout188.xml"/><Relationship Id="rId4" Type="http://schemas.openxmlformats.org/officeDocument/2006/relationships/slideLayout" Target="../slideLayouts/slideLayout182.xml"/><Relationship Id="rId9" Type="http://schemas.openxmlformats.org/officeDocument/2006/relationships/slideLayout" Target="../slideLayouts/slideLayout187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7.xml"/><Relationship Id="rId3" Type="http://schemas.openxmlformats.org/officeDocument/2006/relationships/slideLayout" Target="../slideLayouts/slideLayout192.xml"/><Relationship Id="rId7" Type="http://schemas.openxmlformats.org/officeDocument/2006/relationships/slideLayout" Target="../slideLayouts/slideLayout196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191.xml"/><Relationship Id="rId1" Type="http://schemas.openxmlformats.org/officeDocument/2006/relationships/slideLayout" Target="../slideLayouts/slideLayout190.xml"/><Relationship Id="rId6" Type="http://schemas.openxmlformats.org/officeDocument/2006/relationships/slideLayout" Target="../slideLayouts/slideLayout195.xml"/><Relationship Id="rId11" Type="http://schemas.openxmlformats.org/officeDocument/2006/relationships/slideLayout" Target="../slideLayouts/slideLayout200.xml"/><Relationship Id="rId5" Type="http://schemas.openxmlformats.org/officeDocument/2006/relationships/slideLayout" Target="../slideLayouts/slideLayout194.xml"/><Relationship Id="rId10" Type="http://schemas.openxmlformats.org/officeDocument/2006/relationships/slideLayout" Target="../slideLayouts/slideLayout199.xml"/><Relationship Id="rId4" Type="http://schemas.openxmlformats.org/officeDocument/2006/relationships/slideLayout" Target="../slideLayouts/slideLayout193.xml"/><Relationship Id="rId9" Type="http://schemas.openxmlformats.org/officeDocument/2006/relationships/slideLayout" Target="../slideLayouts/slideLayout198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8.xml"/><Relationship Id="rId3" Type="http://schemas.openxmlformats.org/officeDocument/2006/relationships/slideLayout" Target="../slideLayouts/slideLayout203.xml"/><Relationship Id="rId7" Type="http://schemas.openxmlformats.org/officeDocument/2006/relationships/slideLayout" Target="../slideLayouts/slideLayout207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02.xml"/><Relationship Id="rId1" Type="http://schemas.openxmlformats.org/officeDocument/2006/relationships/slideLayout" Target="../slideLayouts/slideLayout201.xml"/><Relationship Id="rId6" Type="http://schemas.openxmlformats.org/officeDocument/2006/relationships/slideLayout" Target="../slideLayouts/slideLayout206.xml"/><Relationship Id="rId11" Type="http://schemas.openxmlformats.org/officeDocument/2006/relationships/slideLayout" Target="../slideLayouts/slideLayout211.xml"/><Relationship Id="rId5" Type="http://schemas.openxmlformats.org/officeDocument/2006/relationships/slideLayout" Target="../slideLayouts/slideLayout205.xml"/><Relationship Id="rId10" Type="http://schemas.openxmlformats.org/officeDocument/2006/relationships/slideLayout" Target="../slideLayouts/slideLayout210.xml"/><Relationship Id="rId4" Type="http://schemas.openxmlformats.org/officeDocument/2006/relationships/slideLayout" Target="../slideLayouts/slideLayout204.xml"/><Relationship Id="rId9" Type="http://schemas.openxmlformats.org/officeDocument/2006/relationships/slideLayout" Target="../slideLayouts/slideLayout209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9.xml"/><Relationship Id="rId3" Type="http://schemas.openxmlformats.org/officeDocument/2006/relationships/slideLayout" Target="../slideLayouts/slideLayout214.xml"/><Relationship Id="rId7" Type="http://schemas.openxmlformats.org/officeDocument/2006/relationships/slideLayout" Target="../slideLayouts/slideLayout218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13.xml"/><Relationship Id="rId1" Type="http://schemas.openxmlformats.org/officeDocument/2006/relationships/slideLayout" Target="../slideLayouts/slideLayout212.xml"/><Relationship Id="rId6" Type="http://schemas.openxmlformats.org/officeDocument/2006/relationships/slideLayout" Target="../slideLayouts/slideLayout217.xml"/><Relationship Id="rId11" Type="http://schemas.openxmlformats.org/officeDocument/2006/relationships/slideLayout" Target="../slideLayouts/slideLayout222.xml"/><Relationship Id="rId5" Type="http://schemas.openxmlformats.org/officeDocument/2006/relationships/slideLayout" Target="../slideLayouts/slideLayout216.xml"/><Relationship Id="rId10" Type="http://schemas.openxmlformats.org/officeDocument/2006/relationships/slideLayout" Target="../slideLayouts/slideLayout221.xml"/><Relationship Id="rId4" Type="http://schemas.openxmlformats.org/officeDocument/2006/relationships/slideLayout" Target="../slideLayouts/slideLayout215.xml"/><Relationship Id="rId9" Type="http://schemas.openxmlformats.org/officeDocument/2006/relationships/slideLayout" Target="../slideLayouts/slideLayout220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0.xml"/><Relationship Id="rId3" Type="http://schemas.openxmlformats.org/officeDocument/2006/relationships/slideLayout" Target="../slideLayouts/slideLayout225.xml"/><Relationship Id="rId7" Type="http://schemas.openxmlformats.org/officeDocument/2006/relationships/slideLayout" Target="../slideLayouts/slideLayout229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24.xml"/><Relationship Id="rId1" Type="http://schemas.openxmlformats.org/officeDocument/2006/relationships/slideLayout" Target="../slideLayouts/slideLayout223.xml"/><Relationship Id="rId6" Type="http://schemas.openxmlformats.org/officeDocument/2006/relationships/slideLayout" Target="../slideLayouts/slideLayout228.xml"/><Relationship Id="rId11" Type="http://schemas.openxmlformats.org/officeDocument/2006/relationships/slideLayout" Target="../slideLayouts/slideLayout233.xml"/><Relationship Id="rId5" Type="http://schemas.openxmlformats.org/officeDocument/2006/relationships/slideLayout" Target="../slideLayouts/slideLayout227.xml"/><Relationship Id="rId10" Type="http://schemas.openxmlformats.org/officeDocument/2006/relationships/slideLayout" Target="../slideLayouts/slideLayout232.xml"/><Relationship Id="rId4" Type="http://schemas.openxmlformats.org/officeDocument/2006/relationships/slideLayout" Target="../slideLayouts/slideLayout226.xml"/><Relationship Id="rId9" Type="http://schemas.openxmlformats.org/officeDocument/2006/relationships/slideLayout" Target="../slideLayouts/slideLayout231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1.xml"/><Relationship Id="rId3" Type="http://schemas.openxmlformats.org/officeDocument/2006/relationships/slideLayout" Target="../slideLayouts/slideLayout236.xml"/><Relationship Id="rId7" Type="http://schemas.openxmlformats.org/officeDocument/2006/relationships/slideLayout" Target="../slideLayouts/slideLayout240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35.xml"/><Relationship Id="rId1" Type="http://schemas.openxmlformats.org/officeDocument/2006/relationships/slideLayout" Target="../slideLayouts/slideLayout234.xml"/><Relationship Id="rId6" Type="http://schemas.openxmlformats.org/officeDocument/2006/relationships/slideLayout" Target="../slideLayouts/slideLayout239.xml"/><Relationship Id="rId11" Type="http://schemas.openxmlformats.org/officeDocument/2006/relationships/slideLayout" Target="../slideLayouts/slideLayout244.xml"/><Relationship Id="rId5" Type="http://schemas.openxmlformats.org/officeDocument/2006/relationships/slideLayout" Target="../slideLayouts/slideLayout238.xml"/><Relationship Id="rId10" Type="http://schemas.openxmlformats.org/officeDocument/2006/relationships/slideLayout" Target="../slideLayouts/slideLayout243.xml"/><Relationship Id="rId4" Type="http://schemas.openxmlformats.org/officeDocument/2006/relationships/slideLayout" Target="../slideLayouts/slideLayout237.xml"/><Relationship Id="rId9" Type="http://schemas.openxmlformats.org/officeDocument/2006/relationships/slideLayout" Target="../slideLayouts/slideLayout242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2.xml"/><Relationship Id="rId3" Type="http://schemas.openxmlformats.org/officeDocument/2006/relationships/slideLayout" Target="../slideLayouts/slideLayout247.xml"/><Relationship Id="rId7" Type="http://schemas.openxmlformats.org/officeDocument/2006/relationships/slideLayout" Target="../slideLayouts/slideLayout251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46.xml"/><Relationship Id="rId1" Type="http://schemas.openxmlformats.org/officeDocument/2006/relationships/slideLayout" Target="../slideLayouts/slideLayout245.xml"/><Relationship Id="rId6" Type="http://schemas.openxmlformats.org/officeDocument/2006/relationships/slideLayout" Target="../slideLayouts/slideLayout250.xml"/><Relationship Id="rId11" Type="http://schemas.openxmlformats.org/officeDocument/2006/relationships/slideLayout" Target="../slideLayouts/slideLayout255.xml"/><Relationship Id="rId5" Type="http://schemas.openxmlformats.org/officeDocument/2006/relationships/slideLayout" Target="../slideLayouts/slideLayout249.xml"/><Relationship Id="rId10" Type="http://schemas.openxmlformats.org/officeDocument/2006/relationships/slideLayout" Target="../slideLayouts/slideLayout254.xml"/><Relationship Id="rId4" Type="http://schemas.openxmlformats.org/officeDocument/2006/relationships/slideLayout" Target="../slideLayouts/slideLayout248.xml"/><Relationship Id="rId9" Type="http://schemas.openxmlformats.org/officeDocument/2006/relationships/slideLayout" Target="../slideLayouts/slideLayout253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3.xml"/><Relationship Id="rId3" Type="http://schemas.openxmlformats.org/officeDocument/2006/relationships/slideLayout" Target="../slideLayouts/slideLayout258.xml"/><Relationship Id="rId7" Type="http://schemas.openxmlformats.org/officeDocument/2006/relationships/slideLayout" Target="../slideLayouts/slideLayout262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257.xml"/><Relationship Id="rId1" Type="http://schemas.openxmlformats.org/officeDocument/2006/relationships/slideLayout" Target="../slideLayouts/slideLayout256.xml"/><Relationship Id="rId6" Type="http://schemas.openxmlformats.org/officeDocument/2006/relationships/slideLayout" Target="../slideLayouts/slideLayout261.xml"/><Relationship Id="rId11" Type="http://schemas.openxmlformats.org/officeDocument/2006/relationships/slideLayout" Target="../slideLayouts/slideLayout266.xml"/><Relationship Id="rId5" Type="http://schemas.openxmlformats.org/officeDocument/2006/relationships/slideLayout" Target="../slideLayouts/slideLayout260.xml"/><Relationship Id="rId10" Type="http://schemas.openxmlformats.org/officeDocument/2006/relationships/slideLayout" Target="../slideLayouts/slideLayout265.xml"/><Relationship Id="rId4" Type="http://schemas.openxmlformats.org/officeDocument/2006/relationships/slideLayout" Target="../slideLayouts/slideLayout259.xml"/><Relationship Id="rId9" Type="http://schemas.openxmlformats.org/officeDocument/2006/relationships/slideLayout" Target="../slideLayouts/slideLayout264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4.xml"/><Relationship Id="rId3" Type="http://schemas.openxmlformats.org/officeDocument/2006/relationships/slideLayout" Target="../slideLayouts/slideLayout269.xml"/><Relationship Id="rId7" Type="http://schemas.openxmlformats.org/officeDocument/2006/relationships/slideLayout" Target="../slideLayouts/slideLayout273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68.xml"/><Relationship Id="rId1" Type="http://schemas.openxmlformats.org/officeDocument/2006/relationships/slideLayout" Target="../slideLayouts/slideLayout267.xml"/><Relationship Id="rId6" Type="http://schemas.openxmlformats.org/officeDocument/2006/relationships/slideLayout" Target="../slideLayouts/slideLayout272.xml"/><Relationship Id="rId11" Type="http://schemas.openxmlformats.org/officeDocument/2006/relationships/slideLayout" Target="../slideLayouts/slideLayout277.xml"/><Relationship Id="rId5" Type="http://schemas.openxmlformats.org/officeDocument/2006/relationships/slideLayout" Target="../slideLayouts/slideLayout271.xml"/><Relationship Id="rId10" Type="http://schemas.openxmlformats.org/officeDocument/2006/relationships/slideLayout" Target="../slideLayouts/slideLayout276.xml"/><Relationship Id="rId4" Type="http://schemas.openxmlformats.org/officeDocument/2006/relationships/slideLayout" Target="../slideLayouts/slideLayout270.xml"/><Relationship Id="rId9" Type="http://schemas.openxmlformats.org/officeDocument/2006/relationships/slideLayout" Target="../slideLayouts/slideLayout275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5.xml"/><Relationship Id="rId3" Type="http://schemas.openxmlformats.org/officeDocument/2006/relationships/slideLayout" Target="../slideLayouts/slideLayout280.xml"/><Relationship Id="rId7" Type="http://schemas.openxmlformats.org/officeDocument/2006/relationships/slideLayout" Target="../slideLayouts/slideLayout284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279.xml"/><Relationship Id="rId1" Type="http://schemas.openxmlformats.org/officeDocument/2006/relationships/slideLayout" Target="../slideLayouts/slideLayout278.xml"/><Relationship Id="rId6" Type="http://schemas.openxmlformats.org/officeDocument/2006/relationships/slideLayout" Target="../slideLayouts/slideLayout283.xml"/><Relationship Id="rId11" Type="http://schemas.openxmlformats.org/officeDocument/2006/relationships/slideLayout" Target="../slideLayouts/slideLayout288.xml"/><Relationship Id="rId5" Type="http://schemas.openxmlformats.org/officeDocument/2006/relationships/slideLayout" Target="../slideLayouts/slideLayout282.xml"/><Relationship Id="rId10" Type="http://schemas.openxmlformats.org/officeDocument/2006/relationships/slideLayout" Target="../slideLayouts/slideLayout287.xml"/><Relationship Id="rId4" Type="http://schemas.openxmlformats.org/officeDocument/2006/relationships/slideLayout" Target="../slideLayouts/slideLayout281.xml"/><Relationship Id="rId9" Type="http://schemas.openxmlformats.org/officeDocument/2006/relationships/slideLayout" Target="../slideLayouts/slideLayout286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6.xml"/><Relationship Id="rId3" Type="http://schemas.openxmlformats.org/officeDocument/2006/relationships/slideLayout" Target="../slideLayouts/slideLayout291.xml"/><Relationship Id="rId7" Type="http://schemas.openxmlformats.org/officeDocument/2006/relationships/slideLayout" Target="../slideLayouts/slideLayout295.xml"/><Relationship Id="rId12" Type="http://schemas.openxmlformats.org/officeDocument/2006/relationships/theme" Target="../theme/theme28.xml"/><Relationship Id="rId2" Type="http://schemas.openxmlformats.org/officeDocument/2006/relationships/slideLayout" Target="../slideLayouts/slideLayout290.xml"/><Relationship Id="rId1" Type="http://schemas.openxmlformats.org/officeDocument/2006/relationships/slideLayout" Target="../slideLayouts/slideLayout289.xml"/><Relationship Id="rId6" Type="http://schemas.openxmlformats.org/officeDocument/2006/relationships/slideLayout" Target="../slideLayouts/slideLayout294.xml"/><Relationship Id="rId11" Type="http://schemas.openxmlformats.org/officeDocument/2006/relationships/slideLayout" Target="../slideLayouts/slideLayout299.xml"/><Relationship Id="rId5" Type="http://schemas.openxmlformats.org/officeDocument/2006/relationships/slideLayout" Target="../slideLayouts/slideLayout293.xml"/><Relationship Id="rId10" Type="http://schemas.openxmlformats.org/officeDocument/2006/relationships/slideLayout" Target="../slideLayouts/slideLayout298.xml"/><Relationship Id="rId4" Type="http://schemas.openxmlformats.org/officeDocument/2006/relationships/slideLayout" Target="../slideLayouts/slideLayout292.xml"/><Relationship Id="rId9" Type="http://schemas.openxmlformats.org/officeDocument/2006/relationships/slideLayout" Target="../slideLayouts/slideLayout297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7.xml"/><Relationship Id="rId3" Type="http://schemas.openxmlformats.org/officeDocument/2006/relationships/slideLayout" Target="../slideLayouts/slideLayout302.xml"/><Relationship Id="rId7" Type="http://schemas.openxmlformats.org/officeDocument/2006/relationships/slideLayout" Target="../slideLayouts/slideLayout306.xml"/><Relationship Id="rId12" Type="http://schemas.openxmlformats.org/officeDocument/2006/relationships/theme" Target="../theme/theme29.xml"/><Relationship Id="rId2" Type="http://schemas.openxmlformats.org/officeDocument/2006/relationships/slideLayout" Target="../slideLayouts/slideLayout301.xml"/><Relationship Id="rId1" Type="http://schemas.openxmlformats.org/officeDocument/2006/relationships/slideLayout" Target="../slideLayouts/slideLayout300.xml"/><Relationship Id="rId6" Type="http://schemas.openxmlformats.org/officeDocument/2006/relationships/slideLayout" Target="../slideLayouts/slideLayout305.xml"/><Relationship Id="rId11" Type="http://schemas.openxmlformats.org/officeDocument/2006/relationships/slideLayout" Target="../slideLayouts/slideLayout310.xml"/><Relationship Id="rId5" Type="http://schemas.openxmlformats.org/officeDocument/2006/relationships/slideLayout" Target="../slideLayouts/slideLayout304.xml"/><Relationship Id="rId10" Type="http://schemas.openxmlformats.org/officeDocument/2006/relationships/slideLayout" Target="../slideLayouts/slideLayout309.xml"/><Relationship Id="rId4" Type="http://schemas.openxmlformats.org/officeDocument/2006/relationships/slideLayout" Target="../slideLayouts/slideLayout303.xml"/><Relationship Id="rId9" Type="http://schemas.openxmlformats.org/officeDocument/2006/relationships/slideLayout" Target="../slideLayouts/slideLayout308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8.xml"/><Relationship Id="rId3" Type="http://schemas.openxmlformats.org/officeDocument/2006/relationships/slideLayout" Target="../slideLayouts/slideLayout313.xml"/><Relationship Id="rId7" Type="http://schemas.openxmlformats.org/officeDocument/2006/relationships/slideLayout" Target="../slideLayouts/slideLayout317.xml"/><Relationship Id="rId12" Type="http://schemas.openxmlformats.org/officeDocument/2006/relationships/theme" Target="../theme/theme30.xml"/><Relationship Id="rId2" Type="http://schemas.openxmlformats.org/officeDocument/2006/relationships/slideLayout" Target="../slideLayouts/slideLayout312.xml"/><Relationship Id="rId1" Type="http://schemas.openxmlformats.org/officeDocument/2006/relationships/slideLayout" Target="../slideLayouts/slideLayout311.xml"/><Relationship Id="rId6" Type="http://schemas.openxmlformats.org/officeDocument/2006/relationships/slideLayout" Target="../slideLayouts/slideLayout316.xml"/><Relationship Id="rId11" Type="http://schemas.openxmlformats.org/officeDocument/2006/relationships/slideLayout" Target="../slideLayouts/slideLayout321.xml"/><Relationship Id="rId5" Type="http://schemas.openxmlformats.org/officeDocument/2006/relationships/slideLayout" Target="../slideLayouts/slideLayout315.xml"/><Relationship Id="rId10" Type="http://schemas.openxmlformats.org/officeDocument/2006/relationships/slideLayout" Target="../slideLayouts/slideLayout320.xml"/><Relationship Id="rId4" Type="http://schemas.openxmlformats.org/officeDocument/2006/relationships/slideLayout" Target="../slideLayouts/slideLayout314.xml"/><Relationship Id="rId9" Type="http://schemas.openxmlformats.org/officeDocument/2006/relationships/slideLayout" Target="../slideLayouts/slideLayout319.xml"/></Relationships>
</file>

<file path=ppt/slideMasters/_rels/slideMaster31.xml.rels><?xml version="1.0" encoding="UTF-8" standalone="yes"?>
<Relationships xmlns="http://schemas.openxmlformats.org/package/2006/relationships"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3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4D8650-0277-43ED-AD81-5E9167DEDFCC}" type="datetimeFigureOut">
              <a:rPr lang="es-ES_tradnl" smtClean="0"/>
              <a:pPr/>
              <a:t>28/11/2017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00451-DA4F-4337-BC4E-CBB6163F7A80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48610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F05EF-6168-407F-8025-E41839E125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C692C-4F2D-45F6-A9A8-8A3A8FE278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468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415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780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428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645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248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605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463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440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129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452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15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0741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28/11/2017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4239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609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737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21DEC-B2DE-4999-86DB-A0647DE07095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8A892A-CA97-4273-AE05-01207DC0673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255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7CA11-A579-406E-9120-5820B046217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C1CFF-3124-451A-9ADB-3CC894E28FEB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622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  <p:sldLayoutId id="2147483869" r:id="rId2"/>
    <p:sldLayoutId id="2147483870" r:id="rId3"/>
    <p:sldLayoutId id="2147483871" r:id="rId4"/>
    <p:sldLayoutId id="2147483872" r:id="rId5"/>
    <p:sldLayoutId id="2147483873" r:id="rId6"/>
    <p:sldLayoutId id="2147483874" r:id="rId7"/>
    <p:sldLayoutId id="2147483875" r:id="rId8"/>
    <p:sldLayoutId id="2147483876" r:id="rId9"/>
    <p:sldLayoutId id="2147483877" r:id="rId10"/>
    <p:sldLayoutId id="2147483878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746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  <p:sldLayoutId id="2147483881" r:id="rId2"/>
    <p:sldLayoutId id="2147483882" r:id="rId3"/>
    <p:sldLayoutId id="2147483883" r:id="rId4"/>
    <p:sldLayoutId id="2147483884" r:id="rId5"/>
    <p:sldLayoutId id="2147483885" r:id="rId6"/>
    <p:sldLayoutId id="2147483886" r:id="rId7"/>
    <p:sldLayoutId id="2147483887" r:id="rId8"/>
    <p:sldLayoutId id="2147483888" r:id="rId9"/>
    <p:sldLayoutId id="2147483889" r:id="rId10"/>
    <p:sldLayoutId id="2147483890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130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  <p:sldLayoutId id="2147483893" r:id="rId2"/>
    <p:sldLayoutId id="2147483894" r:id="rId3"/>
    <p:sldLayoutId id="2147483895" r:id="rId4"/>
    <p:sldLayoutId id="2147483896" r:id="rId5"/>
    <p:sldLayoutId id="2147483897" r:id="rId6"/>
    <p:sldLayoutId id="2147483898" r:id="rId7"/>
    <p:sldLayoutId id="2147483899" r:id="rId8"/>
    <p:sldLayoutId id="2147483900" r:id="rId9"/>
    <p:sldLayoutId id="2147483901" r:id="rId10"/>
    <p:sldLayoutId id="2147483902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29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4" r:id="rId1"/>
    <p:sldLayoutId id="2147483905" r:id="rId2"/>
    <p:sldLayoutId id="2147483906" r:id="rId3"/>
    <p:sldLayoutId id="2147483907" r:id="rId4"/>
    <p:sldLayoutId id="2147483908" r:id="rId5"/>
    <p:sldLayoutId id="2147483909" r:id="rId6"/>
    <p:sldLayoutId id="2147483910" r:id="rId7"/>
    <p:sldLayoutId id="2147483911" r:id="rId8"/>
    <p:sldLayoutId id="2147483912" r:id="rId9"/>
    <p:sldLayoutId id="2147483913" r:id="rId10"/>
    <p:sldLayoutId id="2147483914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28/11/2017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781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191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8" r:id="rId1"/>
    <p:sldLayoutId id="2147483929" r:id="rId2"/>
    <p:sldLayoutId id="2147483930" r:id="rId3"/>
    <p:sldLayoutId id="2147483931" r:id="rId4"/>
    <p:sldLayoutId id="2147483932" r:id="rId5"/>
    <p:sldLayoutId id="2147483933" r:id="rId6"/>
    <p:sldLayoutId id="2147483934" r:id="rId7"/>
    <p:sldLayoutId id="2147483935" r:id="rId8"/>
    <p:sldLayoutId id="2147483936" r:id="rId9"/>
    <p:sldLayoutId id="2147483937" r:id="rId10"/>
    <p:sldLayoutId id="2147483938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579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0" r:id="rId1"/>
    <p:sldLayoutId id="2147483941" r:id="rId2"/>
    <p:sldLayoutId id="2147483942" r:id="rId3"/>
    <p:sldLayoutId id="2147483943" r:id="rId4"/>
    <p:sldLayoutId id="2147483944" r:id="rId5"/>
    <p:sldLayoutId id="2147483945" r:id="rId6"/>
    <p:sldLayoutId id="2147483946" r:id="rId7"/>
    <p:sldLayoutId id="2147483947" r:id="rId8"/>
    <p:sldLayoutId id="2147483948" r:id="rId9"/>
    <p:sldLayoutId id="2147483949" r:id="rId10"/>
    <p:sldLayoutId id="2147483950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412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4" r:id="rId1"/>
    <p:sldLayoutId id="2147483965" r:id="rId2"/>
    <p:sldLayoutId id="2147483966" r:id="rId3"/>
    <p:sldLayoutId id="2147483967" r:id="rId4"/>
    <p:sldLayoutId id="2147483968" r:id="rId5"/>
    <p:sldLayoutId id="2147483969" r:id="rId6"/>
    <p:sldLayoutId id="2147483970" r:id="rId7"/>
    <p:sldLayoutId id="2147483971" r:id="rId8"/>
    <p:sldLayoutId id="2147483972" r:id="rId9"/>
    <p:sldLayoutId id="2147483973" r:id="rId10"/>
    <p:sldLayoutId id="2147483974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691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027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8" r:id="rId1"/>
    <p:sldLayoutId id="2147483989" r:id="rId2"/>
    <p:sldLayoutId id="2147483990" r:id="rId3"/>
    <p:sldLayoutId id="2147483991" r:id="rId4"/>
    <p:sldLayoutId id="2147483992" r:id="rId5"/>
    <p:sldLayoutId id="2147483993" r:id="rId6"/>
    <p:sldLayoutId id="2147483994" r:id="rId7"/>
    <p:sldLayoutId id="2147483995" r:id="rId8"/>
    <p:sldLayoutId id="2147483996" r:id="rId9"/>
    <p:sldLayoutId id="2147483997" r:id="rId10"/>
    <p:sldLayoutId id="2147483998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027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0" r:id="rId1"/>
    <p:sldLayoutId id="2147484001" r:id="rId2"/>
    <p:sldLayoutId id="2147484002" r:id="rId3"/>
    <p:sldLayoutId id="2147484003" r:id="rId4"/>
    <p:sldLayoutId id="2147484004" r:id="rId5"/>
    <p:sldLayoutId id="2147484005" r:id="rId6"/>
    <p:sldLayoutId id="2147484006" r:id="rId7"/>
    <p:sldLayoutId id="2147484007" r:id="rId8"/>
    <p:sldLayoutId id="2147484008" r:id="rId9"/>
    <p:sldLayoutId id="2147484009" r:id="rId10"/>
    <p:sldLayoutId id="2147484010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28/11/2017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264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2" r:id="rId1"/>
    <p:sldLayoutId id="2147484013" r:id="rId2"/>
    <p:sldLayoutId id="2147484014" r:id="rId3"/>
    <p:sldLayoutId id="2147484015" r:id="rId4"/>
    <p:sldLayoutId id="2147484016" r:id="rId5"/>
    <p:sldLayoutId id="2147484017" r:id="rId6"/>
    <p:sldLayoutId id="2147484018" r:id="rId7"/>
    <p:sldLayoutId id="2147484019" r:id="rId8"/>
    <p:sldLayoutId id="2147484020" r:id="rId9"/>
    <p:sldLayoutId id="2147484021" r:id="rId10"/>
    <p:sldLayoutId id="2147484022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07503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8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4.xml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96.xml"/><Relationship Id="rId4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0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29.xml"/><Relationship Id="rId4" Type="http://schemas.openxmlformats.org/officeDocument/2006/relationships/image" Target="../media/image3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3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4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5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6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79.xml"/><Relationship Id="rId4" Type="http://schemas.openxmlformats.org/officeDocument/2006/relationships/image" Target="../media/image4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9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0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1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2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stillo de calatrab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755576" y="2670011"/>
            <a:ext cx="78165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 smtClean="0">
                <a:latin typeface="AR BERKLEY" pitchFamily="2" charset="0"/>
              </a:rPr>
              <a:t>Castillo de Calatrava la Nueva</a:t>
            </a:r>
            <a:endParaRPr lang="es-ES_tradnl" sz="4800" dirty="0"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907026"/>
      </p:ext>
    </p:extLst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SCN325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traso"/>
          <p:cNvSpPr/>
          <p:nvPr/>
        </p:nvSpPr>
        <p:spPr>
          <a:xfrm>
            <a:off x="-39092" y="-3443"/>
            <a:ext cx="8973726" cy="6861441"/>
          </a:xfrm>
          <a:custGeom>
            <a:avLst/>
            <a:gdLst>
              <a:gd name="connsiteX0" fmla="*/ 0 w 9036496"/>
              <a:gd name="connsiteY0" fmla="*/ 0 h 6741368"/>
              <a:gd name="connsiteX1" fmla="*/ 4518248 w 9036496"/>
              <a:gd name="connsiteY1" fmla="*/ 0 h 6741368"/>
              <a:gd name="connsiteX2" fmla="*/ 9036496 w 9036496"/>
              <a:gd name="connsiteY2" fmla="*/ 3370684 h 6741368"/>
              <a:gd name="connsiteX3" fmla="*/ 4518248 w 9036496"/>
              <a:gd name="connsiteY3" fmla="*/ 6741368 h 6741368"/>
              <a:gd name="connsiteX4" fmla="*/ 0 w 9036496"/>
              <a:gd name="connsiteY4" fmla="*/ 6741368 h 6741368"/>
              <a:gd name="connsiteX5" fmla="*/ 0 w 9036496"/>
              <a:gd name="connsiteY5" fmla="*/ 0 h 6741368"/>
              <a:gd name="connsiteX0" fmla="*/ 0 w 5245275"/>
              <a:gd name="connsiteY0" fmla="*/ 0 h 6741368"/>
              <a:gd name="connsiteX1" fmla="*/ 4518248 w 5245275"/>
              <a:gd name="connsiteY1" fmla="*/ 0 h 6741368"/>
              <a:gd name="connsiteX2" fmla="*/ 2284714 w 5245275"/>
              <a:gd name="connsiteY2" fmla="*/ 3407630 h 6741368"/>
              <a:gd name="connsiteX3" fmla="*/ 4518248 w 5245275"/>
              <a:gd name="connsiteY3" fmla="*/ 6741368 h 6741368"/>
              <a:gd name="connsiteX4" fmla="*/ 0 w 5245275"/>
              <a:gd name="connsiteY4" fmla="*/ 6741368 h 6741368"/>
              <a:gd name="connsiteX5" fmla="*/ 0 w 5245275"/>
              <a:gd name="connsiteY5" fmla="*/ 0 h 6741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45275" h="6741368">
                <a:moveTo>
                  <a:pt x="0" y="0"/>
                </a:moveTo>
                <a:lnTo>
                  <a:pt x="4518248" y="0"/>
                </a:lnTo>
                <a:cubicBezTo>
                  <a:pt x="7013607" y="0"/>
                  <a:pt x="2284714" y="1546053"/>
                  <a:pt x="2284714" y="3407630"/>
                </a:cubicBezTo>
                <a:cubicBezTo>
                  <a:pt x="2284714" y="5269207"/>
                  <a:pt x="7013607" y="6741368"/>
                  <a:pt x="4518248" y="6741368"/>
                </a:cubicBezTo>
                <a:lnTo>
                  <a:pt x="0" y="6741368"/>
                </a:lnTo>
                <a:lnTo>
                  <a:pt x="0" y="0"/>
                </a:lnTo>
                <a:close/>
              </a:path>
            </a:pathLst>
          </a:custGeom>
          <a:solidFill>
            <a:srgbClr val="002060">
              <a:alpha val="91000"/>
            </a:srgbClr>
          </a:solidFill>
          <a:ln>
            <a:noFill/>
          </a:ln>
          <a:effectLst>
            <a:reflection endPos="0" dist="63500" dir="5400000" sy="-100000" algn="bl" rotWithShape="0"/>
          </a:effectLst>
          <a:scene3d>
            <a:camera prst="orthographicFront"/>
            <a:lightRig rig="brightRoom" dir="t"/>
          </a:scene3d>
          <a:sp3d prstMaterial="clear">
            <a:bevelT w="806450" h="311150" prst="divot"/>
            <a:bevelB w="311150" h="342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4 Retraso"/>
          <p:cNvSpPr/>
          <p:nvPr/>
        </p:nvSpPr>
        <p:spPr>
          <a:xfrm flipH="1">
            <a:off x="170274" y="-3442"/>
            <a:ext cx="8973726" cy="6861441"/>
          </a:xfrm>
          <a:custGeom>
            <a:avLst/>
            <a:gdLst>
              <a:gd name="connsiteX0" fmla="*/ 0 w 9036496"/>
              <a:gd name="connsiteY0" fmla="*/ 0 h 6741368"/>
              <a:gd name="connsiteX1" fmla="*/ 4518248 w 9036496"/>
              <a:gd name="connsiteY1" fmla="*/ 0 h 6741368"/>
              <a:gd name="connsiteX2" fmla="*/ 9036496 w 9036496"/>
              <a:gd name="connsiteY2" fmla="*/ 3370684 h 6741368"/>
              <a:gd name="connsiteX3" fmla="*/ 4518248 w 9036496"/>
              <a:gd name="connsiteY3" fmla="*/ 6741368 h 6741368"/>
              <a:gd name="connsiteX4" fmla="*/ 0 w 9036496"/>
              <a:gd name="connsiteY4" fmla="*/ 6741368 h 6741368"/>
              <a:gd name="connsiteX5" fmla="*/ 0 w 9036496"/>
              <a:gd name="connsiteY5" fmla="*/ 0 h 6741368"/>
              <a:gd name="connsiteX0" fmla="*/ 0 w 5245275"/>
              <a:gd name="connsiteY0" fmla="*/ 0 h 6741368"/>
              <a:gd name="connsiteX1" fmla="*/ 4518248 w 5245275"/>
              <a:gd name="connsiteY1" fmla="*/ 0 h 6741368"/>
              <a:gd name="connsiteX2" fmla="*/ 2284714 w 5245275"/>
              <a:gd name="connsiteY2" fmla="*/ 3407630 h 6741368"/>
              <a:gd name="connsiteX3" fmla="*/ 4518248 w 5245275"/>
              <a:gd name="connsiteY3" fmla="*/ 6741368 h 6741368"/>
              <a:gd name="connsiteX4" fmla="*/ 0 w 5245275"/>
              <a:gd name="connsiteY4" fmla="*/ 6741368 h 6741368"/>
              <a:gd name="connsiteX5" fmla="*/ 0 w 5245275"/>
              <a:gd name="connsiteY5" fmla="*/ 0 h 6741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45275" h="6741368">
                <a:moveTo>
                  <a:pt x="0" y="0"/>
                </a:moveTo>
                <a:lnTo>
                  <a:pt x="4518248" y="0"/>
                </a:lnTo>
                <a:cubicBezTo>
                  <a:pt x="7013607" y="0"/>
                  <a:pt x="2284714" y="1546053"/>
                  <a:pt x="2284714" y="3407630"/>
                </a:cubicBezTo>
                <a:cubicBezTo>
                  <a:pt x="2284714" y="5269207"/>
                  <a:pt x="7013607" y="6741368"/>
                  <a:pt x="4518248" y="6741368"/>
                </a:cubicBezTo>
                <a:lnTo>
                  <a:pt x="0" y="6741368"/>
                </a:lnTo>
                <a:lnTo>
                  <a:pt x="0" y="0"/>
                </a:lnTo>
                <a:close/>
              </a:path>
            </a:pathLst>
          </a:custGeom>
          <a:solidFill>
            <a:srgbClr val="002060">
              <a:alpha val="91000"/>
            </a:srgbClr>
          </a:solidFill>
          <a:ln>
            <a:noFill/>
          </a:ln>
          <a:scene3d>
            <a:camera prst="orthographicFront"/>
            <a:lightRig rig="brightRoom" dir="t"/>
          </a:scene3d>
          <a:sp3d prstMaterial="clear">
            <a:bevelT w="857250" h="355600" prst="divot"/>
            <a:bevelB w="228600" h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1520" y="6093296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795589"/>
      </p:ext>
    </p:extLst>
  </p:cSld>
  <p:clrMapOvr>
    <a:masterClrMapping/>
  </p:clrMapOvr>
  <p:transition advTm="7000">
    <p:sndAc>
      <p:stSnd>
        <p:snd r:embed="rId3" name="Banda-Sonora-Amade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32 Grupo"/>
          <p:cNvGrpSpPr/>
          <p:nvPr/>
        </p:nvGrpSpPr>
        <p:grpSpPr>
          <a:xfrm rot="10800000">
            <a:off x="4394302" y="3658794"/>
            <a:ext cx="1625227" cy="3174102"/>
            <a:chOff x="1835696" y="2277205"/>
            <a:chExt cx="1625227" cy="2285943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34" name="33 O"/>
            <p:cNvSpPr/>
            <p:nvPr/>
          </p:nvSpPr>
          <p:spPr>
            <a:xfrm>
              <a:off x="2816197" y="3933056"/>
              <a:ext cx="644726" cy="630092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34 O"/>
            <p:cNvSpPr/>
            <p:nvPr/>
          </p:nvSpPr>
          <p:spPr>
            <a:xfrm>
              <a:off x="2878160" y="3178355"/>
              <a:ext cx="555388" cy="542782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35 O"/>
            <p:cNvSpPr/>
            <p:nvPr/>
          </p:nvSpPr>
          <p:spPr>
            <a:xfrm>
              <a:off x="2646505" y="2646830"/>
              <a:ext cx="463310" cy="452794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36 O"/>
            <p:cNvSpPr/>
            <p:nvPr/>
          </p:nvSpPr>
          <p:spPr>
            <a:xfrm>
              <a:off x="2246261" y="2396338"/>
              <a:ext cx="400244" cy="391159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37 O"/>
            <p:cNvSpPr/>
            <p:nvPr/>
          </p:nvSpPr>
          <p:spPr>
            <a:xfrm>
              <a:off x="1835696" y="2277205"/>
              <a:ext cx="309997" cy="302960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5" name="44 Grupo"/>
          <p:cNvGrpSpPr/>
          <p:nvPr/>
        </p:nvGrpSpPr>
        <p:grpSpPr>
          <a:xfrm rot="4835324">
            <a:off x="5377019" y="1084755"/>
            <a:ext cx="1625227" cy="3174102"/>
            <a:chOff x="1835696" y="2277205"/>
            <a:chExt cx="1625227" cy="2285943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46" name="45 O"/>
            <p:cNvSpPr/>
            <p:nvPr/>
          </p:nvSpPr>
          <p:spPr>
            <a:xfrm>
              <a:off x="2816197" y="3933056"/>
              <a:ext cx="644726" cy="630092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7" name="46 O"/>
            <p:cNvSpPr/>
            <p:nvPr/>
          </p:nvSpPr>
          <p:spPr>
            <a:xfrm>
              <a:off x="2878160" y="3178355"/>
              <a:ext cx="555388" cy="542782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8" name="47 O"/>
            <p:cNvSpPr/>
            <p:nvPr/>
          </p:nvSpPr>
          <p:spPr>
            <a:xfrm>
              <a:off x="2646505" y="2646830"/>
              <a:ext cx="463310" cy="452794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9" name="48 O"/>
            <p:cNvSpPr/>
            <p:nvPr/>
          </p:nvSpPr>
          <p:spPr>
            <a:xfrm>
              <a:off x="2246261" y="2396338"/>
              <a:ext cx="400244" cy="391159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49 O"/>
            <p:cNvSpPr/>
            <p:nvPr/>
          </p:nvSpPr>
          <p:spPr>
            <a:xfrm>
              <a:off x="1835696" y="2277205"/>
              <a:ext cx="309997" cy="302960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7" name="56 Grupo"/>
          <p:cNvGrpSpPr/>
          <p:nvPr/>
        </p:nvGrpSpPr>
        <p:grpSpPr>
          <a:xfrm>
            <a:off x="2865837" y="41322"/>
            <a:ext cx="1625227" cy="3174102"/>
            <a:chOff x="1835696" y="2277205"/>
            <a:chExt cx="1625227" cy="2285943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58" name="57 O"/>
            <p:cNvSpPr/>
            <p:nvPr/>
          </p:nvSpPr>
          <p:spPr>
            <a:xfrm>
              <a:off x="2816197" y="3933056"/>
              <a:ext cx="644726" cy="630092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9" name="58 O"/>
            <p:cNvSpPr/>
            <p:nvPr/>
          </p:nvSpPr>
          <p:spPr>
            <a:xfrm>
              <a:off x="2878160" y="3178355"/>
              <a:ext cx="555388" cy="542782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0" name="59 O"/>
            <p:cNvSpPr/>
            <p:nvPr/>
          </p:nvSpPr>
          <p:spPr>
            <a:xfrm>
              <a:off x="2646505" y="2646830"/>
              <a:ext cx="463310" cy="452794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1" name="60 O"/>
            <p:cNvSpPr/>
            <p:nvPr/>
          </p:nvSpPr>
          <p:spPr>
            <a:xfrm>
              <a:off x="2246261" y="2396338"/>
              <a:ext cx="400244" cy="391159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2" name="61 O"/>
            <p:cNvSpPr/>
            <p:nvPr/>
          </p:nvSpPr>
          <p:spPr>
            <a:xfrm>
              <a:off x="1835696" y="2277205"/>
              <a:ext cx="309997" cy="302960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69" name="68 Grupo"/>
          <p:cNvGrpSpPr/>
          <p:nvPr/>
        </p:nvGrpSpPr>
        <p:grpSpPr>
          <a:xfrm rot="15635324">
            <a:off x="1928530" y="2478114"/>
            <a:ext cx="1625227" cy="3174102"/>
            <a:chOff x="1835696" y="2277205"/>
            <a:chExt cx="1625227" cy="2285943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70" name="69 O"/>
            <p:cNvSpPr/>
            <p:nvPr/>
          </p:nvSpPr>
          <p:spPr>
            <a:xfrm>
              <a:off x="2816197" y="3933056"/>
              <a:ext cx="644726" cy="630092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1" name="70 O"/>
            <p:cNvSpPr/>
            <p:nvPr/>
          </p:nvSpPr>
          <p:spPr>
            <a:xfrm>
              <a:off x="2878160" y="3178355"/>
              <a:ext cx="555388" cy="542782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2" name="71 O"/>
            <p:cNvSpPr/>
            <p:nvPr/>
          </p:nvSpPr>
          <p:spPr>
            <a:xfrm>
              <a:off x="2646505" y="2646830"/>
              <a:ext cx="463310" cy="452794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3" name="72 O"/>
            <p:cNvSpPr/>
            <p:nvPr/>
          </p:nvSpPr>
          <p:spPr>
            <a:xfrm>
              <a:off x="2246261" y="2396338"/>
              <a:ext cx="400244" cy="391159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4" name="73 O"/>
            <p:cNvSpPr/>
            <p:nvPr/>
          </p:nvSpPr>
          <p:spPr>
            <a:xfrm>
              <a:off x="1835696" y="2277205"/>
              <a:ext cx="309997" cy="302960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9" name="38 Grupo"/>
          <p:cNvGrpSpPr/>
          <p:nvPr/>
        </p:nvGrpSpPr>
        <p:grpSpPr>
          <a:xfrm rot="8305531">
            <a:off x="5283227" y="2720102"/>
            <a:ext cx="1625227" cy="3213575"/>
            <a:chOff x="1835696" y="2277205"/>
            <a:chExt cx="1625227" cy="2285943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40" name="39 O"/>
            <p:cNvSpPr/>
            <p:nvPr/>
          </p:nvSpPr>
          <p:spPr>
            <a:xfrm>
              <a:off x="2816197" y="3933056"/>
              <a:ext cx="644726" cy="630092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40 O"/>
            <p:cNvSpPr/>
            <p:nvPr/>
          </p:nvSpPr>
          <p:spPr>
            <a:xfrm>
              <a:off x="2878160" y="3178355"/>
              <a:ext cx="555388" cy="542782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41 O"/>
            <p:cNvSpPr/>
            <p:nvPr/>
          </p:nvSpPr>
          <p:spPr>
            <a:xfrm>
              <a:off x="2646505" y="2646830"/>
              <a:ext cx="463310" cy="452794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42 O"/>
            <p:cNvSpPr/>
            <p:nvPr/>
          </p:nvSpPr>
          <p:spPr>
            <a:xfrm>
              <a:off x="2246261" y="2396338"/>
              <a:ext cx="400244" cy="391159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43 O"/>
            <p:cNvSpPr/>
            <p:nvPr/>
          </p:nvSpPr>
          <p:spPr>
            <a:xfrm>
              <a:off x="1835696" y="2277205"/>
              <a:ext cx="309997" cy="302960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1" name="50 Grupo"/>
          <p:cNvGrpSpPr/>
          <p:nvPr/>
        </p:nvGrpSpPr>
        <p:grpSpPr>
          <a:xfrm rot="1951005">
            <a:off x="4094078" y="214858"/>
            <a:ext cx="1625227" cy="3213575"/>
            <a:chOff x="1835696" y="2277205"/>
            <a:chExt cx="1625227" cy="2285943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52" name="51 O"/>
            <p:cNvSpPr/>
            <p:nvPr/>
          </p:nvSpPr>
          <p:spPr>
            <a:xfrm>
              <a:off x="2816197" y="3933056"/>
              <a:ext cx="644726" cy="630092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52 O"/>
            <p:cNvSpPr/>
            <p:nvPr/>
          </p:nvSpPr>
          <p:spPr>
            <a:xfrm>
              <a:off x="2878160" y="3178355"/>
              <a:ext cx="555388" cy="542782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53 O"/>
            <p:cNvSpPr/>
            <p:nvPr/>
          </p:nvSpPr>
          <p:spPr>
            <a:xfrm>
              <a:off x="2646505" y="2646830"/>
              <a:ext cx="463310" cy="452794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54 O"/>
            <p:cNvSpPr/>
            <p:nvPr/>
          </p:nvSpPr>
          <p:spPr>
            <a:xfrm>
              <a:off x="2246261" y="2396338"/>
              <a:ext cx="400244" cy="391159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55 O"/>
            <p:cNvSpPr/>
            <p:nvPr/>
          </p:nvSpPr>
          <p:spPr>
            <a:xfrm>
              <a:off x="1835696" y="2277205"/>
              <a:ext cx="309997" cy="302960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63" name="62 Grupo"/>
          <p:cNvGrpSpPr/>
          <p:nvPr/>
        </p:nvGrpSpPr>
        <p:grpSpPr>
          <a:xfrm rot="19105531">
            <a:off x="1934899" y="919586"/>
            <a:ext cx="1625227" cy="3213575"/>
            <a:chOff x="1835696" y="2277205"/>
            <a:chExt cx="1625227" cy="2285943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64" name="63 O"/>
            <p:cNvSpPr/>
            <p:nvPr/>
          </p:nvSpPr>
          <p:spPr>
            <a:xfrm>
              <a:off x="2816197" y="3933056"/>
              <a:ext cx="644726" cy="630092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65" name="64 O"/>
            <p:cNvSpPr/>
            <p:nvPr/>
          </p:nvSpPr>
          <p:spPr>
            <a:xfrm>
              <a:off x="2878160" y="3178355"/>
              <a:ext cx="555388" cy="542782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65 O"/>
            <p:cNvSpPr/>
            <p:nvPr/>
          </p:nvSpPr>
          <p:spPr>
            <a:xfrm>
              <a:off x="2646505" y="2646830"/>
              <a:ext cx="463310" cy="452794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67" name="66 O"/>
            <p:cNvSpPr/>
            <p:nvPr/>
          </p:nvSpPr>
          <p:spPr>
            <a:xfrm>
              <a:off x="2246261" y="2396338"/>
              <a:ext cx="400244" cy="391159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67 O"/>
            <p:cNvSpPr/>
            <p:nvPr/>
          </p:nvSpPr>
          <p:spPr>
            <a:xfrm>
              <a:off x="1835696" y="2277205"/>
              <a:ext cx="309997" cy="302960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75" name="74 Grupo"/>
          <p:cNvGrpSpPr/>
          <p:nvPr/>
        </p:nvGrpSpPr>
        <p:grpSpPr>
          <a:xfrm rot="12800076">
            <a:off x="3125470" y="3447839"/>
            <a:ext cx="1625227" cy="3213575"/>
            <a:chOff x="1835696" y="2277205"/>
            <a:chExt cx="1625227" cy="2285943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76" name="75 O"/>
            <p:cNvSpPr/>
            <p:nvPr/>
          </p:nvSpPr>
          <p:spPr>
            <a:xfrm>
              <a:off x="2816197" y="3933056"/>
              <a:ext cx="644726" cy="630092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77" name="76 O"/>
            <p:cNvSpPr/>
            <p:nvPr/>
          </p:nvSpPr>
          <p:spPr>
            <a:xfrm>
              <a:off x="2878160" y="3178355"/>
              <a:ext cx="555388" cy="542782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368300" h="4826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78" name="77 O"/>
            <p:cNvSpPr/>
            <p:nvPr/>
          </p:nvSpPr>
          <p:spPr>
            <a:xfrm>
              <a:off x="2646505" y="2646830"/>
              <a:ext cx="463310" cy="452794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79" name="78 O"/>
            <p:cNvSpPr/>
            <p:nvPr/>
          </p:nvSpPr>
          <p:spPr>
            <a:xfrm>
              <a:off x="2246261" y="2396338"/>
              <a:ext cx="400244" cy="391159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80" name="79 O"/>
            <p:cNvSpPr/>
            <p:nvPr/>
          </p:nvSpPr>
          <p:spPr>
            <a:xfrm>
              <a:off x="1835696" y="2277205"/>
              <a:ext cx="309997" cy="302960"/>
            </a:xfrm>
            <a:prstGeom prst="flowChartOr">
              <a:avLst/>
            </a:prstGeom>
            <a:grpFill/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 w="196850" h="23495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81" name="80 Imagen" descr="DSCN3254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81 CuadroTexto"/>
          <p:cNvSpPr txBox="1"/>
          <p:nvPr/>
        </p:nvSpPr>
        <p:spPr>
          <a:xfrm>
            <a:off x="251520" y="6093296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4904408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SCN325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4 Retraso"/>
          <p:cNvSpPr/>
          <p:nvPr/>
        </p:nvSpPr>
        <p:spPr>
          <a:xfrm flipH="1">
            <a:off x="170274" y="-3442"/>
            <a:ext cx="8973726" cy="6861441"/>
          </a:xfrm>
          <a:custGeom>
            <a:avLst/>
            <a:gdLst>
              <a:gd name="connsiteX0" fmla="*/ 0 w 9036496"/>
              <a:gd name="connsiteY0" fmla="*/ 0 h 6741368"/>
              <a:gd name="connsiteX1" fmla="*/ 4518248 w 9036496"/>
              <a:gd name="connsiteY1" fmla="*/ 0 h 6741368"/>
              <a:gd name="connsiteX2" fmla="*/ 9036496 w 9036496"/>
              <a:gd name="connsiteY2" fmla="*/ 3370684 h 6741368"/>
              <a:gd name="connsiteX3" fmla="*/ 4518248 w 9036496"/>
              <a:gd name="connsiteY3" fmla="*/ 6741368 h 6741368"/>
              <a:gd name="connsiteX4" fmla="*/ 0 w 9036496"/>
              <a:gd name="connsiteY4" fmla="*/ 6741368 h 6741368"/>
              <a:gd name="connsiteX5" fmla="*/ 0 w 9036496"/>
              <a:gd name="connsiteY5" fmla="*/ 0 h 6741368"/>
              <a:gd name="connsiteX0" fmla="*/ 0 w 5245275"/>
              <a:gd name="connsiteY0" fmla="*/ 0 h 6741368"/>
              <a:gd name="connsiteX1" fmla="*/ 4518248 w 5245275"/>
              <a:gd name="connsiteY1" fmla="*/ 0 h 6741368"/>
              <a:gd name="connsiteX2" fmla="*/ 2284714 w 5245275"/>
              <a:gd name="connsiteY2" fmla="*/ 3407630 h 6741368"/>
              <a:gd name="connsiteX3" fmla="*/ 4518248 w 5245275"/>
              <a:gd name="connsiteY3" fmla="*/ 6741368 h 6741368"/>
              <a:gd name="connsiteX4" fmla="*/ 0 w 5245275"/>
              <a:gd name="connsiteY4" fmla="*/ 6741368 h 6741368"/>
              <a:gd name="connsiteX5" fmla="*/ 0 w 5245275"/>
              <a:gd name="connsiteY5" fmla="*/ 0 h 6741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45275" h="6741368">
                <a:moveTo>
                  <a:pt x="0" y="0"/>
                </a:moveTo>
                <a:lnTo>
                  <a:pt x="4518248" y="0"/>
                </a:lnTo>
                <a:cubicBezTo>
                  <a:pt x="7013607" y="0"/>
                  <a:pt x="2284714" y="1546053"/>
                  <a:pt x="2284714" y="3407630"/>
                </a:cubicBezTo>
                <a:cubicBezTo>
                  <a:pt x="2284714" y="5269207"/>
                  <a:pt x="7013607" y="6741368"/>
                  <a:pt x="4518248" y="6741368"/>
                </a:cubicBezTo>
                <a:lnTo>
                  <a:pt x="0" y="6741368"/>
                </a:lnTo>
                <a:lnTo>
                  <a:pt x="0" y="0"/>
                </a:lnTo>
                <a:close/>
              </a:path>
            </a:pathLst>
          </a:custGeom>
          <a:solidFill>
            <a:srgbClr val="002060">
              <a:alpha val="91000"/>
            </a:srgbClr>
          </a:solidFill>
          <a:ln>
            <a:noFill/>
          </a:ln>
          <a:scene3d>
            <a:camera prst="orthographicFront"/>
            <a:lightRig rig="brightRoom" dir="t"/>
          </a:scene3d>
          <a:sp3d prstMaterial="clear">
            <a:bevelT w="857250" h="355600" prst="divot"/>
            <a:bevelB w="228600" h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4 Retraso"/>
          <p:cNvSpPr/>
          <p:nvPr/>
        </p:nvSpPr>
        <p:spPr>
          <a:xfrm>
            <a:off x="-39092" y="-3443"/>
            <a:ext cx="8973726" cy="6861441"/>
          </a:xfrm>
          <a:custGeom>
            <a:avLst/>
            <a:gdLst>
              <a:gd name="connsiteX0" fmla="*/ 0 w 9036496"/>
              <a:gd name="connsiteY0" fmla="*/ 0 h 6741368"/>
              <a:gd name="connsiteX1" fmla="*/ 4518248 w 9036496"/>
              <a:gd name="connsiteY1" fmla="*/ 0 h 6741368"/>
              <a:gd name="connsiteX2" fmla="*/ 9036496 w 9036496"/>
              <a:gd name="connsiteY2" fmla="*/ 3370684 h 6741368"/>
              <a:gd name="connsiteX3" fmla="*/ 4518248 w 9036496"/>
              <a:gd name="connsiteY3" fmla="*/ 6741368 h 6741368"/>
              <a:gd name="connsiteX4" fmla="*/ 0 w 9036496"/>
              <a:gd name="connsiteY4" fmla="*/ 6741368 h 6741368"/>
              <a:gd name="connsiteX5" fmla="*/ 0 w 9036496"/>
              <a:gd name="connsiteY5" fmla="*/ 0 h 6741368"/>
              <a:gd name="connsiteX0" fmla="*/ 0 w 5245275"/>
              <a:gd name="connsiteY0" fmla="*/ 0 h 6741368"/>
              <a:gd name="connsiteX1" fmla="*/ 4518248 w 5245275"/>
              <a:gd name="connsiteY1" fmla="*/ 0 h 6741368"/>
              <a:gd name="connsiteX2" fmla="*/ 2284714 w 5245275"/>
              <a:gd name="connsiteY2" fmla="*/ 3407630 h 6741368"/>
              <a:gd name="connsiteX3" fmla="*/ 4518248 w 5245275"/>
              <a:gd name="connsiteY3" fmla="*/ 6741368 h 6741368"/>
              <a:gd name="connsiteX4" fmla="*/ 0 w 5245275"/>
              <a:gd name="connsiteY4" fmla="*/ 6741368 h 6741368"/>
              <a:gd name="connsiteX5" fmla="*/ 0 w 5245275"/>
              <a:gd name="connsiteY5" fmla="*/ 0 h 6741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45275" h="6741368">
                <a:moveTo>
                  <a:pt x="0" y="0"/>
                </a:moveTo>
                <a:lnTo>
                  <a:pt x="4518248" y="0"/>
                </a:lnTo>
                <a:cubicBezTo>
                  <a:pt x="7013607" y="0"/>
                  <a:pt x="2284714" y="1546053"/>
                  <a:pt x="2284714" y="3407630"/>
                </a:cubicBezTo>
                <a:cubicBezTo>
                  <a:pt x="2284714" y="5269207"/>
                  <a:pt x="7013607" y="6741368"/>
                  <a:pt x="4518248" y="6741368"/>
                </a:cubicBezTo>
                <a:lnTo>
                  <a:pt x="0" y="6741368"/>
                </a:lnTo>
                <a:lnTo>
                  <a:pt x="0" y="0"/>
                </a:lnTo>
                <a:close/>
              </a:path>
            </a:pathLst>
          </a:custGeom>
          <a:solidFill>
            <a:srgbClr val="002060">
              <a:alpha val="91000"/>
            </a:srgbClr>
          </a:solidFill>
          <a:ln>
            <a:noFill/>
          </a:ln>
          <a:effectLst>
            <a:reflection endPos="0" dist="63500" dir="5400000" sy="-100000" algn="bl" rotWithShape="0"/>
          </a:effectLst>
          <a:scene3d>
            <a:camera prst="orthographicFront"/>
            <a:lightRig rig="brightRoom" dir="t"/>
          </a:scene3d>
          <a:sp3d prstMaterial="clear">
            <a:bevelT w="806450" h="311150" prst="divot"/>
            <a:bevelB w="311150" h="342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1520" y="6093296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870467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4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SCN3258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Documento"/>
          <p:cNvSpPr/>
          <p:nvPr/>
        </p:nvSpPr>
        <p:spPr>
          <a:xfrm>
            <a:off x="-9738" y="-1"/>
            <a:ext cx="9153737" cy="6320657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0 w 21600"/>
              <a:gd name="connsiteY0" fmla="*/ 0 h 17322"/>
              <a:gd name="connsiteX1" fmla="*/ 21600 w 21600"/>
              <a:gd name="connsiteY1" fmla="*/ 0 h 17322"/>
              <a:gd name="connsiteX2" fmla="*/ 21600 w 21600"/>
              <a:gd name="connsiteY2" fmla="*/ 17322 h 17322"/>
              <a:gd name="connsiteX3" fmla="*/ 44 w 21600"/>
              <a:gd name="connsiteY3" fmla="*/ 1794 h 17322"/>
              <a:gd name="connsiteX4" fmla="*/ 0 w 21600"/>
              <a:gd name="connsiteY4" fmla="*/ 0 h 1732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20252 h 20252"/>
              <a:gd name="connsiteX3" fmla="*/ 44 w 21600"/>
              <a:gd name="connsiteY3" fmla="*/ 1794 h 20252"/>
              <a:gd name="connsiteX4" fmla="*/ 0 w 21600"/>
              <a:gd name="connsiteY4" fmla="*/ 0 h 20252"/>
              <a:gd name="connsiteX0" fmla="*/ 23 w 21623"/>
              <a:gd name="connsiteY0" fmla="*/ 0 h 20252"/>
              <a:gd name="connsiteX1" fmla="*/ 21623 w 21623"/>
              <a:gd name="connsiteY1" fmla="*/ 0 h 20252"/>
              <a:gd name="connsiteX2" fmla="*/ 21623 w 21623"/>
              <a:gd name="connsiteY2" fmla="*/ 20252 h 20252"/>
              <a:gd name="connsiteX3" fmla="*/ 2 w 21623"/>
              <a:gd name="connsiteY3" fmla="*/ 1764 h 20252"/>
              <a:gd name="connsiteX4" fmla="*/ 23 w 21623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23" h="20252">
                <a:moveTo>
                  <a:pt x="23" y="0"/>
                </a:moveTo>
                <a:lnTo>
                  <a:pt x="21623" y="0"/>
                </a:lnTo>
                <a:lnTo>
                  <a:pt x="21623" y="20252"/>
                </a:lnTo>
                <a:cubicBezTo>
                  <a:pt x="10823" y="20252"/>
                  <a:pt x="10802" y="5514"/>
                  <a:pt x="2" y="1764"/>
                </a:cubicBezTo>
                <a:cubicBezTo>
                  <a:pt x="-13" y="1166"/>
                  <a:pt x="38" y="598"/>
                  <a:pt x="23" y="0"/>
                </a:cubicBezTo>
                <a:close/>
              </a:path>
            </a:pathLst>
          </a:custGeom>
          <a:solidFill>
            <a:schemeClr val="bg2">
              <a:lumMod val="50000"/>
              <a:alpha val="4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539750" h="317500" prst="divot"/>
            <a:bevelB w="374650" h="406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4 Documento"/>
          <p:cNvSpPr/>
          <p:nvPr/>
        </p:nvSpPr>
        <p:spPr>
          <a:xfrm flipH="1" flipV="1">
            <a:off x="0" y="537343"/>
            <a:ext cx="9153737" cy="6320657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0 w 21600"/>
              <a:gd name="connsiteY0" fmla="*/ 0 h 17322"/>
              <a:gd name="connsiteX1" fmla="*/ 21600 w 21600"/>
              <a:gd name="connsiteY1" fmla="*/ 0 h 17322"/>
              <a:gd name="connsiteX2" fmla="*/ 21600 w 21600"/>
              <a:gd name="connsiteY2" fmla="*/ 17322 h 17322"/>
              <a:gd name="connsiteX3" fmla="*/ 44 w 21600"/>
              <a:gd name="connsiteY3" fmla="*/ 1794 h 17322"/>
              <a:gd name="connsiteX4" fmla="*/ 0 w 21600"/>
              <a:gd name="connsiteY4" fmla="*/ 0 h 1732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20252 h 20252"/>
              <a:gd name="connsiteX3" fmla="*/ 44 w 21600"/>
              <a:gd name="connsiteY3" fmla="*/ 1794 h 20252"/>
              <a:gd name="connsiteX4" fmla="*/ 0 w 21600"/>
              <a:gd name="connsiteY4" fmla="*/ 0 h 20252"/>
              <a:gd name="connsiteX0" fmla="*/ 23 w 21623"/>
              <a:gd name="connsiteY0" fmla="*/ 0 h 20252"/>
              <a:gd name="connsiteX1" fmla="*/ 21623 w 21623"/>
              <a:gd name="connsiteY1" fmla="*/ 0 h 20252"/>
              <a:gd name="connsiteX2" fmla="*/ 21623 w 21623"/>
              <a:gd name="connsiteY2" fmla="*/ 20252 h 20252"/>
              <a:gd name="connsiteX3" fmla="*/ 2 w 21623"/>
              <a:gd name="connsiteY3" fmla="*/ 1764 h 20252"/>
              <a:gd name="connsiteX4" fmla="*/ 23 w 21623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23" h="20252">
                <a:moveTo>
                  <a:pt x="23" y="0"/>
                </a:moveTo>
                <a:lnTo>
                  <a:pt x="21623" y="0"/>
                </a:lnTo>
                <a:lnTo>
                  <a:pt x="21623" y="20252"/>
                </a:lnTo>
                <a:cubicBezTo>
                  <a:pt x="10823" y="20252"/>
                  <a:pt x="10802" y="5514"/>
                  <a:pt x="2" y="1764"/>
                </a:cubicBezTo>
                <a:cubicBezTo>
                  <a:pt x="-13" y="1166"/>
                  <a:pt x="38" y="598"/>
                  <a:pt x="23" y="0"/>
                </a:cubicBezTo>
                <a:close/>
              </a:path>
            </a:pathLst>
          </a:custGeom>
          <a:solidFill>
            <a:schemeClr val="bg2">
              <a:lumMod val="50000"/>
              <a:alpha val="4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539750" h="317500" prst="divot"/>
            <a:bevelB w="374650" h="406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1520" y="6093296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062761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rot="16200000">
            <a:off x="3599892" y="3825044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rot="16200000">
            <a:off x="4532362" y="3825043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rot="16200000">
            <a:off x="4565898" y="2528900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rot="16200000">
            <a:off x="3599892" y="2528901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 rot="16200000">
            <a:off x="5098715" y="1952836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 rot="16200000">
            <a:off x="5602771" y="1520788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 rot="16200000">
            <a:off x="6095367" y="1160748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Rectángulo"/>
          <p:cNvSpPr/>
          <p:nvPr/>
        </p:nvSpPr>
        <p:spPr>
          <a:xfrm rot="16200000">
            <a:off x="6610883" y="728700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Rectángulo"/>
          <p:cNvSpPr/>
          <p:nvPr/>
        </p:nvSpPr>
        <p:spPr>
          <a:xfrm rot="16200000">
            <a:off x="5069954" y="4401108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Rectángulo"/>
          <p:cNvSpPr/>
          <p:nvPr/>
        </p:nvSpPr>
        <p:spPr>
          <a:xfrm rot="16200000">
            <a:off x="5583721" y="4833155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 rot="16200000">
            <a:off x="6095367" y="5193196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 rot="16200000">
            <a:off x="6610883" y="5625244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Rectángulo"/>
          <p:cNvSpPr/>
          <p:nvPr/>
        </p:nvSpPr>
        <p:spPr>
          <a:xfrm rot="16200000">
            <a:off x="3076972" y="1976500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Rectángulo"/>
          <p:cNvSpPr/>
          <p:nvPr/>
        </p:nvSpPr>
        <p:spPr>
          <a:xfrm rot="16200000">
            <a:off x="2608709" y="1520788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Rectángulo"/>
          <p:cNvSpPr/>
          <p:nvPr/>
        </p:nvSpPr>
        <p:spPr>
          <a:xfrm rot="16200000">
            <a:off x="2104653" y="1160748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Rectángulo"/>
          <p:cNvSpPr/>
          <p:nvPr/>
        </p:nvSpPr>
        <p:spPr>
          <a:xfrm rot="16200000">
            <a:off x="1624633" y="752811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0" name="19 Rectángulo"/>
          <p:cNvSpPr/>
          <p:nvPr/>
        </p:nvSpPr>
        <p:spPr>
          <a:xfrm rot="16200000">
            <a:off x="3095836" y="4401107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20 Rectángulo"/>
          <p:cNvSpPr/>
          <p:nvPr/>
        </p:nvSpPr>
        <p:spPr>
          <a:xfrm rot="16200000">
            <a:off x="2572916" y="4833156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21 Rectángulo"/>
          <p:cNvSpPr/>
          <p:nvPr/>
        </p:nvSpPr>
        <p:spPr>
          <a:xfrm rot="16200000">
            <a:off x="2083879" y="5231719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" name="22 Rectángulo"/>
          <p:cNvSpPr/>
          <p:nvPr/>
        </p:nvSpPr>
        <p:spPr>
          <a:xfrm rot="16200000">
            <a:off x="1579823" y="5625244"/>
            <a:ext cx="1008112" cy="5040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4" name="23 Imagen" descr="DSCN3260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24 CuadroTexto"/>
          <p:cNvSpPr txBox="1"/>
          <p:nvPr/>
        </p:nvSpPr>
        <p:spPr>
          <a:xfrm>
            <a:off x="251520" y="6093296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709218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000"/>
                            </p:stCondLst>
                            <p:childTnLst>
                              <p:par>
                                <p:cTn id="186" presetID="2" presetClass="exit" presetSubtype="1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ombo"/>
          <p:cNvSpPr/>
          <p:nvPr/>
        </p:nvSpPr>
        <p:spPr>
          <a:xfrm rot="5400000">
            <a:off x="3193468" y="-324036"/>
            <a:ext cx="1224136" cy="1872208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Rombo"/>
          <p:cNvSpPr/>
          <p:nvPr/>
        </p:nvSpPr>
        <p:spPr>
          <a:xfrm rot="5400000">
            <a:off x="3258952" y="385713"/>
            <a:ext cx="1080120" cy="1872208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Rombo"/>
          <p:cNvSpPr/>
          <p:nvPr/>
        </p:nvSpPr>
        <p:spPr>
          <a:xfrm rot="5400000">
            <a:off x="3186944" y="1285367"/>
            <a:ext cx="1224136" cy="1872208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Rombo"/>
          <p:cNvSpPr/>
          <p:nvPr/>
        </p:nvSpPr>
        <p:spPr>
          <a:xfrm rot="5400000">
            <a:off x="3186944" y="2148669"/>
            <a:ext cx="1152128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18 Rombo"/>
          <p:cNvSpPr/>
          <p:nvPr/>
        </p:nvSpPr>
        <p:spPr>
          <a:xfrm rot="5400000">
            <a:off x="3222948" y="3068960"/>
            <a:ext cx="1080120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19 Rombo"/>
          <p:cNvSpPr/>
          <p:nvPr/>
        </p:nvSpPr>
        <p:spPr>
          <a:xfrm rot="5400000">
            <a:off x="3167844" y="3745793"/>
            <a:ext cx="1152128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1" name="20 Rombo"/>
          <p:cNvSpPr/>
          <p:nvPr/>
        </p:nvSpPr>
        <p:spPr>
          <a:xfrm rot="5400000">
            <a:off x="3064768" y="4644008"/>
            <a:ext cx="1224136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2" name="21 Rombo"/>
          <p:cNvSpPr/>
          <p:nvPr/>
        </p:nvSpPr>
        <p:spPr>
          <a:xfrm rot="5400000">
            <a:off x="3059832" y="5436096"/>
            <a:ext cx="1224136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6" name="25 Rombo"/>
          <p:cNvSpPr/>
          <p:nvPr/>
        </p:nvSpPr>
        <p:spPr>
          <a:xfrm rot="5400000">
            <a:off x="4972980" y="-304192"/>
            <a:ext cx="1224136" cy="1872208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7" name="26 Rombo"/>
          <p:cNvSpPr/>
          <p:nvPr/>
        </p:nvSpPr>
        <p:spPr>
          <a:xfrm rot="5400000">
            <a:off x="5040052" y="366428"/>
            <a:ext cx="1080120" cy="1872208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8" name="27 Rombo"/>
          <p:cNvSpPr/>
          <p:nvPr/>
        </p:nvSpPr>
        <p:spPr>
          <a:xfrm rot="5400000">
            <a:off x="4972980" y="1278521"/>
            <a:ext cx="1224136" cy="1872208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9" name="28 Rombo"/>
          <p:cNvSpPr/>
          <p:nvPr/>
        </p:nvSpPr>
        <p:spPr>
          <a:xfrm rot="5400000">
            <a:off x="5040052" y="2168860"/>
            <a:ext cx="1152128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0" name="29 Rombo"/>
          <p:cNvSpPr/>
          <p:nvPr/>
        </p:nvSpPr>
        <p:spPr>
          <a:xfrm rot="5400000">
            <a:off x="5076056" y="3068960"/>
            <a:ext cx="1080120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1" name="30 Rombo"/>
          <p:cNvSpPr/>
          <p:nvPr/>
        </p:nvSpPr>
        <p:spPr>
          <a:xfrm rot="5400000">
            <a:off x="5040052" y="3745793"/>
            <a:ext cx="1152128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2" name="31 Rombo"/>
          <p:cNvSpPr/>
          <p:nvPr/>
        </p:nvSpPr>
        <p:spPr>
          <a:xfrm rot="5400000">
            <a:off x="5004048" y="4644008"/>
            <a:ext cx="1224136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3" name="32 Rombo"/>
          <p:cNvSpPr/>
          <p:nvPr/>
        </p:nvSpPr>
        <p:spPr>
          <a:xfrm rot="5400000">
            <a:off x="5004048" y="5436096"/>
            <a:ext cx="1224136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23" name="22 Imagen" descr="DSCN3262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23 CuadroTexto"/>
          <p:cNvSpPr txBox="1"/>
          <p:nvPr/>
        </p:nvSpPr>
        <p:spPr>
          <a:xfrm>
            <a:off x="251520" y="6093296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8658150"/>
      </p:ext>
    </p:extLst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000"/>
                            </p:stCondLst>
                            <p:childTnLst>
                              <p:par>
                                <p:cTn id="150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DSCN3264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Medio marco"/>
          <p:cNvSpPr/>
          <p:nvPr/>
        </p:nvSpPr>
        <p:spPr>
          <a:xfrm rot="18687853">
            <a:off x="5768398" y="331884"/>
            <a:ext cx="5631562" cy="5728405"/>
          </a:xfrm>
          <a:custGeom>
            <a:avLst/>
            <a:gdLst>
              <a:gd name="connsiteX0" fmla="*/ 0 w 4549972"/>
              <a:gd name="connsiteY0" fmla="*/ 0 h 3814612"/>
              <a:gd name="connsiteX1" fmla="*/ 4549972 w 4549972"/>
              <a:gd name="connsiteY1" fmla="*/ 0 h 3814612"/>
              <a:gd name="connsiteX2" fmla="*/ 4141976 w 4549972"/>
              <a:gd name="connsiteY2" fmla="*/ 342056 h 3814612"/>
              <a:gd name="connsiteX3" fmla="*/ 373069 w 4549972"/>
              <a:gd name="connsiteY3" fmla="*/ 342056 h 3814612"/>
              <a:gd name="connsiteX4" fmla="*/ 373069 w 4549972"/>
              <a:gd name="connsiteY4" fmla="*/ 3501838 h 3814612"/>
              <a:gd name="connsiteX5" fmla="*/ 0 w 4549972"/>
              <a:gd name="connsiteY5" fmla="*/ 3814612 h 3814612"/>
              <a:gd name="connsiteX6" fmla="*/ 0 w 454997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141976 w 5631562"/>
              <a:gd name="connsiteY2" fmla="*/ 342056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653186 w 5631562"/>
              <a:gd name="connsiteY2" fmla="*/ 1131253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5701623"/>
              <a:gd name="connsiteX1" fmla="*/ 5631562 w 5631562"/>
              <a:gd name="connsiteY1" fmla="*/ 1153836 h 5701623"/>
              <a:gd name="connsiteX2" fmla="*/ 4653186 w 5631562"/>
              <a:gd name="connsiteY2" fmla="*/ 1131253 h 5701623"/>
              <a:gd name="connsiteX3" fmla="*/ 373069 w 5631562"/>
              <a:gd name="connsiteY3" fmla="*/ 342056 h 5701623"/>
              <a:gd name="connsiteX4" fmla="*/ 434783 w 5631562"/>
              <a:gd name="connsiteY4" fmla="*/ 5701623 h 5701623"/>
              <a:gd name="connsiteX5" fmla="*/ 0 w 5631562"/>
              <a:gd name="connsiteY5" fmla="*/ 3814612 h 5701623"/>
              <a:gd name="connsiteX6" fmla="*/ 0 w 5631562"/>
              <a:gd name="connsiteY6" fmla="*/ 0 h 5701623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4653186 w 5631562"/>
              <a:gd name="connsiteY2" fmla="*/ 1131253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5472867 w 5631562"/>
              <a:gd name="connsiteY2" fmla="*/ 1192881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31562" h="5728405">
                <a:moveTo>
                  <a:pt x="0" y="0"/>
                </a:moveTo>
                <a:lnTo>
                  <a:pt x="5631562" y="1153836"/>
                </a:lnTo>
                <a:lnTo>
                  <a:pt x="5472867" y="1192881"/>
                </a:lnTo>
                <a:lnTo>
                  <a:pt x="373069" y="342056"/>
                </a:lnTo>
                <a:lnTo>
                  <a:pt x="434783" y="5701623"/>
                </a:lnTo>
                <a:lnTo>
                  <a:pt x="408781" y="5728405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71000">
                <a:srgbClr val="79AB71"/>
              </a:gs>
              <a:gs pos="79000">
                <a:srgbClr val="DDEBCF"/>
              </a:gs>
              <a:gs pos="64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 Medio marco"/>
          <p:cNvSpPr/>
          <p:nvPr/>
        </p:nvSpPr>
        <p:spPr>
          <a:xfrm rot="18687853">
            <a:off x="6334724" y="780387"/>
            <a:ext cx="5258626" cy="4895059"/>
          </a:xfrm>
          <a:custGeom>
            <a:avLst/>
            <a:gdLst>
              <a:gd name="connsiteX0" fmla="*/ 0 w 4549972"/>
              <a:gd name="connsiteY0" fmla="*/ 0 h 3814612"/>
              <a:gd name="connsiteX1" fmla="*/ 4549972 w 4549972"/>
              <a:gd name="connsiteY1" fmla="*/ 0 h 3814612"/>
              <a:gd name="connsiteX2" fmla="*/ 4141976 w 4549972"/>
              <a:gd name="connsiteY2" fmla="*/ 342056 h 3814612"/>
              <a:gd name="connsiteX3" fmla="*/ 373069 w 4549972"/>
              <a:gd name="connsiteY3" fmla="*/ 342056 h 3814612"/>
              <a:gd name="connsiteX4" fmla="*/ 373069 w 4549972"/>
              <a:gd name="connsiteY4" fmla="*/ 3501838 h 3814612"/>
              <a:gd name="connsiteX5" fmla="*/ 0 w 4549972"/>
              <a:gd name="connsiteY5" fmla="*/ 3814612 h 3814612"/>
              <a:gd name="connsiteX6" fmla="*/ 0 w 454997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141976 w 5631562"/>
              <a:gd name="connsiteY2" fmla="*/ 342056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653186 w 5631562"/>
              <a:gd name="connsiteY2" fmla="*/ 1131253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5701623"/>
              <a:gd name="connsiteX1" fmla="*/ 5631562 w 5631562"/>
              <a:gd name="connsiteY1" fmla="*/ 1153836 h 5701623"/>
              <a:gd name="connsiteX2" fmla="*/ 4653186 w 5631562"/>
              <a:gd name="connsiteY2" fmla="*/ 1131253 h 5701623"/>
              <a:gd name="connsiteX3" fmla="*/ 373069 w 5631562"/>
              <a:gd name="connsiteY3" fmla="*/ 342056 h 5701623"/>
              <a:gd name="connsiteX4" fmla="*/ 434783 w 5631562"/>
              <a:gd name="connsiteY4" fmla="*/ 5701623 h 5701623"/>
              <a:gd name="connsiteX5" fmla="*/ 0 w 5631562"/>
              <a:gd name="connsiteY5" fmla="*/ 3814612 h 5701623"/>
              <a:gd name="connsiteX6" fmla="*/ 0 w 5631562"/>
              <a:gd name="connsiteY6" fmla="*/ 0 h 5701623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4653186 w 5631562"/>
              <a:gd name="connsiteY2" fmla="*/ 1131253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5472867 w 5631562"/>
              <a:gd name="connsiteY2" fmla="*/ 1192881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6256366"/>
              <a:gd name="connsiteY0" fmla="*/ 0 h 5728405"/>
              <a:gd name="connsiteX1" fmla="*/ 6256366 w 6256366"/>
              <a:gd name="connsiteY1" fmla="*/ 588516 h 5728405"/>
              <a:gd name="connsiteX2" fmla="*/ 5472867 w 6256366"/>
              <a:gd name="connsiteY2" fmla="*/ 1192881 h 5728405"/>
              <a:gd name="connsiteX3" fmla="*/ 373069 w 6256366"/>
              <a:gd name="connsiteY3" fmla="*/ 342056 h 5728405"/>
              <a:gd name="connsiteX4" fmla="*/ 434783 w 6256366"/>
              <a:gd name="connsiteY4" fmla="*/ 5701623 h 5728405"/>
              <a:gd name="connsiteX5" fmla="*/ 408781 w 6256366"/>
              <a:gd name="connsiteY5" fmla="*/ 5728405 h 5728405"/>
              <a:gd name="connsiteX6" fmla="*/ 0 w 6256366"/>
              <a:gd name="connsiteY6" fmla="*/ 0 h 5728405"/>
              <a:gd name="connsiteX0" fmla="*/ 0 w 6383432"/>
              <a:gd name="connsiteY0" fmla="*/ 0 h 5728405"/>
              <a:gd name="connsiteX1" fmla="*/ 6256366 w 6383432"/>
              <a:gd name="connsiteY1" fmla="*/ 588516 h 5728405"/>
              <a:gd name="connsiteX2" fmla="*/ 6383432 w 6383432"/>
              <a:gd name="connsiteY2" fmla="*/ 658236 h 5728405"/>
              <a:gd name="connsiteX3" fmla="*/ 373069 w 6383432"/>
              <a:gd name="connsiteY3" fmla="*/ 342056 h 5728405"/>
              <a:gd name="connsiteX4" fmla="*/ 434783 w 6383432"/>
              <a:gd name="connsiteY4" fmla="*/ 5701623 h 5728405"/>
              <a:gd name="connsiteX5" fmla="*/ 408781 w 6383432"/>
              <a:gd name="connsiteY5" fmla="*/ 5728405 h 5728405"/>
              <a:gd name="connsiteX6" fmla="*/ 0 w 6383432"/>
              <a:gd name="connsiteY6" fmla="*/ 0 h 5728405"/>
              <a:gd name="connsiteX0" fmla="*/ 177920 w 6561352"/>
              <a:gd name="connsiteY0" fmla="*/ 0 h 5907372"/>
              <a:gd name="connsiteX1" fmla="*/ 6434286 w 6561352"/>
              <a:gd name="connsiteY1" fmla="*/ 588516 h 5907372"/>
              <a:gd name="connsiteX2" fmla="*/ 6561352 w 6561352"/>
              <a:gd name="connsiteY2" fmla="*/ 658236 h 5907372"/>
              <a:gd name="connsiteX3" fmla="*/ 550989 w 6561352"/>
              <a:gd name="connsiteY3" fmla="*/ 342056 h 5907372"/>
              <a:gd name="connsiteX4" fmla="*/ 612703 w 6561352"/>
              <a:gd name="connsiteY4" fmla="*/ 5701623 h 5907372"/>
              <a:gd name="connsiteX5" fmla="*/ 0 w 6561352"/>
              <a:gd name="connsiteY5" fmla="*/ 5907372 h 5907372"/>
              <a:gd name="connsiteX6" fmla="*/ 177920 w 6561352"/>
              <a:gd name="connsiteY6" fmla="*/ 0 h 5907372"/>
              <a:gd name="connsiteX0" fmla="*/ 177920 w 6561352"/>
              <a:gd name="connsiteY0" fmla="*/ 0 h 5974872"/>
              <a:gd name="connsiteX1" fmla="*/ 6434286 w 6561352"/>
              <a:gd name="connsiteY1" fmla="*/ 588516 h 5974872"/>
              <a:gd name="connsiteX2" fmla="*/ 6561352 w 6561352"/>
              <a:gd name="connsiteY2" fmla="*/ 658236 h 5974872"/>
              <a:gd name="connsiteX3" fmla="*/ 550989 w 6561352"/>
              <a:gd name="connsiteY3" fmla="*/ 342056 h 5974872"/>
              <a:gd name="connsiteX4" fmla="*/ 33748 w 6561352"/>
              <a:gd name="connsiteY4" fmla="*/ 5974872 h 5974872"/>
              <a:gd name="connsiteX5" fmla="*/ 0 w 6561352"/>
              <a:gd name="connsiteY5" fmla="*/ 5907372 h 5974872"/>
              <a:gd name="connsiteX6" fmla="*/ 177920 w 6561352"/>
              <a:gd name="connsiteY6" fmla="*/ 0 h 5974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61352" h="5974872">
                <a:moveTo>
                  <a:pt x="177920" y="0"/>
                </a:moveTo>
                <a:lnTo>
                  <a:pt x="6434286" y="588516"/>
                </a:lnTo>
                <a:lnTo>
                  <a:pt x="6561352" y="658236"/>
                </a:lnTo>
                <a:lnTo>
                  <a:pt x="550989" y="342056"/>
                </a:lnTo>
                <a:lnTo>
                  <a:pt x="33748" y="5974872"/>
                </a:lnTo>
                <a:lnTo>
                  <a:pt x="0" y="5907372"/>
                </a:lnTo>
                <a:lnTo>
                  <a:pt x="177920" y="0"/>
                </a:lnTo>
                <a:close/>
              </a:path>
            </a:pathLst>
          </a:custGeom>
          <a:gradFill flip="none" rotWithShape="1">
            <a:gsLst>
              <a:gs pos="71000">
                <a:srgbClr val="79AB71"/>
              </a:gs>
              <a:gs pos="79000">
                <a:srgbClr val="DDEBCF"/>
              </a:gs>
              <a:gs pos="64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 Medio marco"/>
          <p:cNvSpPr/>
          <p:nvPr/>
        </p:nvSpPr>
        <p:spPr>
          <a:xfrm rot="18687853">
            <a:off x="6493772" y="1175507"/>
            <a:ext cx="5281253" cy="4398343"/>
          </a:xfrm>
          <a:custGeom>
            <a:avLst/>
            <a:gdLst>
              <a:gd name="connsiteX0" fmla="*/ 0 w 4549972"/>
              <a:gd name="connsiteY0" fmla="*/ 0 h 3814612"/>
              <a:gd name="connsiteX1" fmla="*/ 4549972 w 4549972"/>
              <a:gd name="connsiteY1" fmla="*/ 0 h 3814612"/>
              <a:gd name="connsiteX2" fmla="*/ 4141976 w 4549972"/>
              <a:gd name="connsiteY2" fmla="*/ 342056 h 3814612"/>
              <a:gd name="connsiteX3" fmla="*/ 373069 w 4549972"/>
              <a:gd name="connsiteY3" fmla="*/ 342056 h 3814612"/>
              <a:gd name="connsiteX4" fmla="*/ 373069 w 4549972"/>
              <a:gd name="connsiteY4" fmla="*/ 3501838 h 3814612"/>
              <a:gd name="connsiteX5" fmla="*/ 0 w 4549972"/>
              <a:gd name="connsiteY5" fmla="*/ 3814612 h 3814612"/>
              <a:gd name="connsiteX6" fmla="*/ 0 w 454997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141976 w 5631562"/>
              <a:gd name="connsiteY2" fmla="*/ 342056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653186 w 5631562"/>
              <a:gd name="connsiteY2" fmla="*/ 1131253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5701623"/>
              <a:gd name="connsiteX1" fmla="*/ 5631562 w 5631562"/>
              <a:gd name="connsiteY1" fmla="*/ 1153836 h 5701623"/>
              <a:gd name="connsiteX2" fmla="*/ 4653186 w 5631562"/>
              <a:gd name="connsiteY2" fmla="*/ 1131253 h 5701623"/>
              <a:gd name="connsiteX3" fmla="*/ 373069 w 5631562"/>
              <a:gd name="connsiteY3" fmla="*/ 342056 h 5701623"/>
              <a:gd name="connsiteX4" fmla="*/ 434783 w 5631562"/>
              <a:gd name="connsiteY4" fmla="*/ 5701623 h 5701623"/>
              <a:gd name="connsiteX5" fmla="*/ 0 w 5631562"/>
              <a:gd name="connsiteY5" fmla="*/ 3814612 h 5701623"/>
              <a:gd name="connsiteX6" fmla="*/ 0 w 5631562"/>
              <a:gd name="connsiteY6" fmla="*/ 0 h 5701623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4653186 w 5631562"/>
              <a:gd name="connsiteY2" fmla="*/ 1131253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5472867 w 5631562"/>
              <a:gd name="connsiteY2" fmla="*/ 1192881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6256366"/>
              <a:gd name="connsiteY0" fmla="*/ 0 h 5728405"/>
              <a:gd name="connsiteX1" fmla="*/ 6256366 w 6256366"/>
              <a:gd name="connsiteY1" fmla="*/ 588516 h 5728405"/>
              <a:gd name="connsiteX2" fmla="*/ 5472867 w 6256366"/>
              <a:gd name="connsiteY2" fmla="*/ 1192881 h 5728405"/>
              <a:gd name="connsiteX3" fmla="*/ 373069 w 6256366"/>
              <a:gd name="connsiteY3" fmla="*/ 342056 h 5728405"/>
              <a:gd name="connsiteX4" fmla="*/ 434783 w 6256366"/>
              <a:gd name="connsiteY4" fmla="*/ 5701623 h 5728405"/>
              <a:gd name="connsiteX5" fmla="*/ 408781 w 6256366"/>
              <a:gd name="connsiteY5" fmla="*/ 5728405 h 5728405"/>
              <a:gd name="connsiteX6" fmla="*/ 0 w 6256366"/>
              <a:gd name="connsiteY6" fmla="*/ 0 h 5728405"/>
              <a:gd name="connsiteX0" fmla="*/ 0 w 6383432"/>
              <a:gd name="connsiteY0" fmla="*/ 0 h 5728405"/>
              <a:gd name="connsiteX1" fmla="*/ 6256366 w 6383432"/>
              <a:gd name="connsiteY1" fmla="*/ 588516 h 5728405"/>
              <a:gd name="connsiteX2" fmla="*/ 6383432 w 6383432"/>
              <a:gd name="connsiteY2" fmla="*/ 658236 h 5728405"/>
              <a:gd name="connsiteX3" fmla="*/ 373069 w 6383432"/>
              <a:gd name="connsiteY3" fmla="*/ 342056 h 5728405"/>
              <a:gd name="connsiteX4" fmla="*/ 434783 w 6383432"/>
              <a:gd name="connsiteY4" fmla="*/ 5701623 h 5728405"/>
              <a:gd name="connsiteX5" fmla="*/ 408781 w 6383432"/>
              <a:gd name="connsiteY5" fmla="*/ 5728405 h 5728405"/>
              <a:gd name="connsiteX6" fmla="*/ 0 w 6383432"/>
              <a:gd name="connsiteY6" fmla="*/ 0 h 5728405"/>
              <a:gd name="connsiteX0" fmla="*/ 177920 w 6561352"/>
              <a:gd name="connsiteY0" fmla="*/ 0 h 5907372"/>
              <a:gd name="connsiteX1" fmla="*/ 6434286 w 6561352"/>
              <a:gd name="connsiteY1" fmla="*/ 588516 h 5907372"/>
              <a:gd name="connsiteX2" fmla="*/ 6561352 w 6561352"/>
              <a:gd name="connsiteY2" fmla="*/ 658236 h 5907372"/>
              <a:gd name="connsiteX3" fmla="*/ 550989 w 6561352"/>
              <a:gd name="connsiteY3" fmla="*/ 342056 h 5907372"/>
              <a:gd name="connsiteX4" fmla="*/ 612703 w 6561352"/>
              <a:gd name="connsiteY4" fmla="*/ 5701623 h 5907372"/>
              <a:gd name="connsiteX5" fmla="*/ 0 w 6561352"/>
              <a:gd name="connsiteY5" fmla="*/ 5907372 h 5907372"/>
              <a:gd name="connsiteX6" fmla="*/ 177920 w 6561352"/>
              <a:gd name="connsiteY6" fmla="*/ 0 h 5907372"/>
              <a:gd name="connsiteX0" fmla="*/ 177920 w 6561352"/>
              <a:gd name="connsiteY0" fmla="*/ 0 h 5974872"/>
              <a:gd name="connsiteX1" fmla="*/ 6434286 w 6561352"/>
              <a:gd name="connsiteY1" fmla="*/ 588516 h 5974872"/>
              <a:gd name="connsiteX2" fmla="*/ 6561352 w 6561352"/>
              <a:gd name="connsiteY2" fmla="*/ 658236 h 5974872"/>
              <a:gd name="connsiteX3" fmla="*/ 550989 w 6561352"/>
              <a:gd name="connsiteY3" fmla="*/ 342056 h 5974872"/>
              <a:gd name="connsiteX4" fmla="*/ 33748 w 6561352"/>
              <a:gd name="connsiteY4" fmla="*/ 5974872 h 5974872"/>
              <a:gd name="connsiteX5" fmla="*/ 0 w 6561352"/>
              <a:gd name="connsiteY5" fmla="*/ 5907372 h 5974872"/>
              <a:gd name="connsiteX6" fmla="*/ 177920 w 6561352"/>
              <a:gd name="connsiteY6" fmla="*/ 0 h 5974872"/>
              <a:gd name="connsiteX0" fmla="*/ 177920 w 7033399"/>
              <a:gd name="connsiteY0" fmla="*/ 119405 h 6094277"/>
              <a:gd name="connsiteX1" fmla="*/ 6434286 w 7033399"/>
              <a:gd name="connsiteY1" fmla="*/ 707921 h 6094277"/>
              <a:gd name="connsiteX2" fmla="*/ 7033398 w 7033399"/>
              <a:gd name="connsiteY2" fmla="*/ 0 h 6094277"/>
              <a:gd name="connsiteX3" fmla="*/ 550989 w 7033399"/>
              <a:gd name="connsiteY3" fmla="*/ 461461 h 6094277"/>
              <a:gd name="connsiteX4" fmla="*/ 33748 w 7033399"/>
              <a:gd name="connsiteY4" fmla="*/ 6094277 h 6094277"/>
              <a:gd name="connsiteX5" fmla="*/ 0 w 7033399"/>
              <a:gd name="connsiteY5" fmla="*/ 6026777 h 6094277"/>
              <a:gd name="connsiteX6" fmla="*/ 177920 w 7033399"/>
              <a:gd name="connsiteY6" fmla="*/ 119405 h 6094277"/>
              <a:gd name="connsiteX0" fmla="*/ 177920 w 7033398"/>
              <a:gd name="connsiteY0" fmla="*/ 119405 h 6094277"/>
              <a:gd name="connsiteX1" fmla="*/ 6963219 w 7033398"/>
              <a:gd name="connsiteY1" fmla="*/ 62805 h 6094277"/>
              <a:gd name="connsiteX2" fmla="*/ 7033398 w 7033398"/>
              <a:gd name="connsiteY2" fmla="*/ 0 h 6094277"/>
              <a:gd name="connsiteX3" fmla="*/ 550989 w 7033398"/>
              <a:gd name="connsiteY3" fmla="*/ 461461 h 6094277"/>
              <a:gd name="connsiteX4" fmla="*/ 33748 w 7033398"/>
              <a:gd name="connsiteY4" fmla="*/ 6094277 h 6094277"/>
              <a:gd name="connsiteX5" fmla="*/ 0 w 7033398"/>
              <a:gd name="connsiteY5" fmla="*/ 6026777 h 6094277"/>
              <a:gd name="connsiteX6" fmla="*/ 177920 w 7033398"/>
              <a:gd name="connsiteY6" fmla="*/ 119405 h 6094277"/>
              <a:gd name="connsiteX0" fmla="*/ 906532 w 7762010"/>
              <a:gd name="connsiteY0" fmla="*/ 119405 h 6461588"/>
              <a:gd name="connsiteX1" fmla="*/ 7691831 w 7762010"/>
              <a:gd name="connsiteY1" fmla="*/ 62805 h 6461588"/>
              <a:gd name="connsiteX2" fmla="*/ 7762010 w 7762010"/>
              <a:gd name="connsiteY2" fmla="*/ 0 h 6461588"/>
              <a:gd name="connsiteX3" fmla="*/ 1279601 w 7762010"/>
              <a:gd name="connsiteY3" fmla="*/ 461461 h 6461588"/>
              <a:gd name="connsiteX4" fmla="*/ 0 w 7762010"/>
              <a:gd name="connsiteY4" fmla="*/ 6461587 h 6461588"/>
              <a:gd name="connsiteX5" fmla="*/ 762360 w 7762010"/>
              <a:gd name="connsiteY5" fmla="*/ 6094277 h 6461588"/>
              <a:gd name="connsiteX6" fmla="*/ 728612 w 7762010"/>
              <a:gd name="connsiteY6" fmla="*/ 6026777 h 6461588"/>
              <a:gd name="connsiteX7" fmla="*/ 906532 w 7762010"/>
              <a:gd name="connsiteY7" fmla="*/ 119405 h 6461588"/>
              <a:gd name="connsiteX0" fmla="*/ 979606 w 7835084"/>
              <a:gd name="connsiteY0" fmla="*/ 119405 h 6461587"/>
              <a:gd name="connsiteX1" fmla="*/ 7764905 w 7835084"/>
              <a:gd name="connsiteY1" fmla="*/ 62805 h 6461587"/>
              <a:gd name="connsiteX2" fmla="*/ 7835084 w 7835084"/>
              <a:gd name="connsiteY2" fmla="*/ 0 h 6461587"/>
              <a:gd name="connsiteX3" fmla="*/ 1352675 w 7835084"/>
              <a:gd name="connsiteY3" fmla="*/ 461461 h 6461587"/>
              <a:gd name="connsiteX4" fmla="*/ 73074 w 7835084"/>
              <a:gd name="connsiteY4" fmla="*/ 6461587 h 6461587"/>
              <a:gd name="connsiteX5" fmla="*/ 0 w 7835084"/>
              <a:gd name="connsiteY5" fmla="*/ 6430290 h 6461587"/>
              <a:gd name="connsiteX6" fmla="*/ 801686 w 7835084"/>
              <a:gd name="connsiteY6" fmla="*/ 6026777 h 6461587"/>
              <a:gd name="connsiteX7" fmla="*/ 979606 w 7835084"/>
              <a:gd name="connsiteY7" fmla="*/ 119405 h 6461587"/>
              <a:gd name="connsiteX0" fmla="*/ 979606 w 7835084"/>
              <a:gd name="connsiteY0" fmla="*/ 119405 h 6461587"/>
              <a:gd name="connsiteX1" fmla="*/ 7764905 w 7835084"/>
              <a:gd name="connsiteY1" fmla="*/ 62805 h 6461587"/>
              <a:gd name="connsiteX2" fmla="*/ 7835084 w 7835084"/>
              <a:gd name="connsiteY2" fmla="*/ 0 h 6461587"/>
              <a:gd name="connsiteX3" fmla="*/ 1352675 w 7835084"/>
              <a:gd name="connsiteY3" fmla="*/ 461461 h 6461587"/>
              <a:gd name="connsiteX4" fmla="*/ 73074 w 7835084"/>
              <a:gd name="connsiteY4" fmla="*/ 6461587 h 6461587"/>
              <a:gd name="connsiteX5" fmla="*/ 0 w 7835084"/>
              <a:gd name="connsiteY5" fmla="*/ 6430290 h 6461587"/>
              <a:gd name="connsiteX6" fmla="*/ 78843 w 7835084"/>
              <a:gd name="connsiteY6" fmla="*/ 6385809 h 6461587"/>
              <a:gd name="connsiteX7" fmla="*/ 979606 w 7835084"/>
              <a:gd name="connsiteY7" fmla="*/ 119405 h 6461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35084" h="6461587">
                <a:moveTo>
                  <a:pt x="979606" y="119405"/>
                </a:moveTo>
                <a:lnTo>
                  <a:pt x="7764905" y="62805"/>
                </a:lnTo>
                <a:lnTo>
                  <a:pt x="7835084" y="0"/>
                </a:lnTo>
                <a:lnTo>
                  <a:pt x="1352675" y="461461"/>
                </a:lnTo>
                <a:cubicBezTo>
                  <a:pt x="1196475" y="2305986"/>
                  <a:pt x="229274" y="4617062"/>
                  <a:pt x="73074" y="6461587"/>
                </a:cubicBezTo>
                <a:lnTo>
                  <a:pt x="0" y="6430290"/>
                </a:lnTo>
                <a:lnTo>
                  <a:pt x="78843" y="6385809"/>
                </a:lnTo>
                <a:lnTo>
                  <a:pt x="979606" y="119405"/>
                </a:lnTo>
                <a:close/>
              </a:path>
            </a:pathLst>
          </a:custGeom>
          <a:gradFill flip="none" rotWithShape="1">
            <a:gsLst>
              <a:gs pos="71000">
                <a:srgbClr val="79AB71"/>
              </a:gs>
              <a:gs pos="79000">
                <a:srgbClr val="DDEBCF"/>
              </a:gs>
              <a:gs pos="64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 Medio marco"/>
          <p:cNvSpPr/>
          <p:nvPr/>
        </p:nvSpPr>
        <p:spPr>
          <a:xfrm rot="18687853">
            <a:off x="6523336" y="1247056"/>
            <a:ext cx="5201203" cy="4321776"/>
          </a:xfrm>
          <a:custGeom>
            <a:avLst/>
            <a:gdLst>
              <a:gd name="connsiteX0" fmla="*/ 0 w 4549972"/>
              <a:gd name="connsiteY0" fmla="*/ 0 h 3814612"/>
              <a:gd name="connsiteX1" fmla="*/ 4549972 w 4549972"/>
              <a:gd name="connsiteY1" fmla="*/ 0 h 3814612"/>
              <a:gd name="connsiteX2" fmla="*/ 4141976 w 4549972"/>
              <a:gd name="connsiteY2" fmla="*/ 342056 h 3814612"/>
              <a:gd name="connsiteX3" fmla="*/ 373069 w 4549972"/>
              <a:gd name="connsiteY3" fmla="*/ 342056 h 3814612"/>
              <a:gd name="connsiteX4" fmla="*/ 373069 w 4549972"/>
              <a:gd name="connsiteY4" fmla="*/ 3501838 h 3814612"/>
              <a:gd name="connsiteX5" fmla="*/ 0 w 4549972"/>
              <a:gd name="connsiteY5" fmla="*/ 3814612 h 3814612"/>
              <a:gd name="connsiteX6" fmla="*/ 0 w 454997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141976 w 5631562"/>
              <a:gd name="connsiteY2" fmla="*/ 342056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653186 w 5631562"/>
              <a:gd name="connsiteY2" fmla="*/ 1131253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5701623"/>
              <a:gd name="connsiteX1" fmla="*/ 5631562 w 5631562"/>
              <a:gd name="connsiteY1" fmla="*/ 1153836 h 5701623"/>
              <a:gd name="connsiteX2" fmla="*/ 4653186 w 5631562"/>
              <a:gd name="connsiteY2" fmla="*/ 1131253 h 5701623"/>
              <a:gd name="connsiteX3" fmla="*/ 373069 w 5631562"/>
              <a:gd name="connsiteY3" fmla="*/ 342056 h 5701623"/>
              <a:gd name="connsiteX4" fmla="*/ 434783 w 5631562"/>
              <a:gd name="connsiteY4" fmla="*/ 5701623 h 5701623"/>
              <a:gd name="connsiteX5" fmla="*/ 0 w 5631562"/>
              <a:gd name="connsiteY5" fmla="*/ 3814612 h 5701623"/>
              <a:gd name="connsiteX6" fmla="*/ 0 w 5631562"/>
              <a:gd name="connsiteY6" fmla="*/ 0 h 5701623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4653186 w 5631562"/>
              <a:gd name="connsiteY2" fmla="*/ 1131253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5472867 w 5631562"/>
              <a:gd name="connsiteY2" fmla="*/ 1192881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6256366"/>
              <a:gd name="connsiteY0" fmla="*/ 0 h 5728405"/>
              <a:gd name="connsiteX1" fmla="*/ 6256366 w 6256366"/>
              <a:gd name="connsiteY1" fmla="*/ 588516 h 5728405"/>
              <a:gd name="connsiteX2" fmla="*/ 5472867 w 6256366"/>
              <a:gd name="connsiteY2" fmla="*/ 1192881 h 5728405"/>
              <a:gd name="connsiteX3" fmla="*/ 373069 w 6256366"/>
              <a:gd name="connsiteY3" fmla="*/ 342056 h 5728405"/>
              <a:gd name="connsiteX4" fmla="*/ 434783 w 6256366"/>
              <a:gd name="connsiteY4" fmla="*/ 5701623 h 5728405"/>
              <a:gd name="connsiteX5" fmla="*/ 408781 w 6256366"/>
              <a:gd name="connsiteY5" fmla="*/ 5728405 h 5728405"/>
              <a:gd name="connsiteX6" fmla="*/ 0 w 6256366"/>
              <a:gd name="connsiteY6" fmla="*/ 0 h 5728405"/>
              <a:gd name="connsiteX0" fmla="*/ 0 w 6383432"/>
              <a:gd name="connsiteY0" fmla="*/ 0 h 5728405"/>
              <a:gd name="connsiteX1" fmla="*/ 6256366 w 6383432"/>
              <a:gd name="connsiteY1" fmla="*/ 588516 h 5728405"/>
              <a:gd name="connsiteX2" fmla="*/ 6383432 w 6383432"/>
              <a:gd name="connsiteY2" fmla="*/ 658236 h 5728405"/>
              <a:gd name="connsiteX3" fmla="*/ 373069 w 6383432"/>
              <a:gd name="connsiteY3" fmla="*/ 342056 h 5728405"/>
              <a:gd name="connsiteX4" fmla="*/ 434783 w 6383432"/>
              <a:gd name="connsiteY4" fmla="*/ 5701623 h 5728405"/>
              <a:gd name="connsiteX5" fmla="*/ 408781 w 6383432"/>
              <a:gd name="connsiteY5" fmla="*/ 5728405 h 5728405"/>
              <a:gd name="connsiteX6" fmla="*/ 0 w 6383432"/>
              <a:gd name="connsiteY6" fmla="*/ 0 h 5728405"/>
              <a:gd name="connsiteX0" fmla="*/ 177920 w 6561352"/>
              <a:gd name="connsiteY0" fmla="*/ 0 h 5907372"/>
              <a:gd name="connsiteX1" fmla="*/ 6434286 w 6561352"/>
              <a:gd name="connsiteY1" fmla="*/ 588516 h 5907372"/>
              <a:gd name="connsiteX2" fmla="*/ 6561352 w 6561352"/>
              <a:gd name="connsiteY2" fmla="*/ 658236 h 5907372"/>
              <a:gd name="connsiteX3" fmla="*/ 550989 w 6561352"/>
              <a:gd name="connsiteY3" fmla="*/ 342056 h 5907372"/>
              <a:gd name="connsiteX4" fmla="*/ 612703 w 6561352"/>
              <a:gd name="connsiteY4" fmla="*/ 5701623 h 5907372"/>
              <a:gd name="connsiteX5" fmla="*/ 0 w 6561352"/>
              <a:gd name="connsiteY5" fmla="*/ 5907372 h 5907372"/>
              <a:gd name="connsiteX6" fmla="*/ 177920 w 6561352"/>
              <a:gd name="connsiteY6" fmla="*/ 0 h 5907372"/>
              <a:gd name="connsiteX0" fmla="*/ 177920 w 6561352"/>
              <a:gd name="connsiteY0" fmla="*/ 0 h 5974872"/>
              <a:gd name="connsiteX1" fmla="*/ 6434286 w 6561352"/>
              <a:gd name="connsiteY1" fmla="*/ 588516 h 5974872"/>
              <a:gd name="connsiteX2" fmla="*/ 6561352 w 6561352"/>
              <a:gd name="connsiteY2" fmla="*/ 658236 h 5974872"/>
              <a:gd name="connsiteX3" fmla="*/ 550989 w 6561352"/>
              <a:gd name="connsiteY3" fmla="*/ 342056 h 5974872"/>
              <a:gd name="connsiteX4" fmla="*/ 33748 w 6561352"/>
              <a:gd name="connsiteY4" fmla="*/ 5974872 h 5974872"/>
              <a:gd name="connsiteX5" fmla="*/ 0 w 6561352"/>
              <a:gd name="connsiteY5" fmla="*/ 5907372 h 5974872"/>
              <a:gd name="connsiteX6" fmla="*/ 177920 w 6561352"/>
              <a:gd name="connsiteY6" fmla="*/ 0 h 5974872"/>
              <a:gd name="connsiteX0" fmla="*/ 1902869 w 8286301"/>
              <a:gd name="connsiteY0" fmla="*/ 0 h 5974872"/>
              <a:gd name="connsiteX1" fmla="*/ 8159235 w 8286301"/>
              <a:gd name="connsiteY1" fmla="*/ 588516 h 5974872"/>
              <a:gd name="connsiteX2" fmla="*/ 8286301 w 8286301"/>
              <a:gd name="connsiteY2" fmla="*/ 658236 h 5974872"/>
              <a:gd name="connsiteX3" fmla="*/ 2275938 w 8286301"/>
              <a:gd name="connsiteY3" fmla="*/ 342056 h 5974872"/>
              <a:gd name="connsiteX4" fmla="*/ 1758697 w 8286301"/>
              <a:gd name="connsiteY4" fmla="*/ 5974872 h 5974872"/>
              <a:gd name="connsiteX5" fmla="*/ 0 w 8286301"/>
              <a:gd name="connsiteY5" fmla="*/ 5878519 h 5974872"/>
              <a:gd name="connsiteX6" fmla="*/ 1902869 w 8286301"/>
              <a:gd name="connsiteY6" fmla="*/ 0 h 5974872"/>
              <a:gd name="connsiteX0" fmla="*/ 1902869 w 8286301"/>
              <a:gd name="connsiteY0" fmla="*/ 0 h 5878519"/>
              <a:gd name="connsiteX1" fmla="*/ 8159235 w 8286301"/>
              <a:gd name="connsiteY1" fmla="*/ 588516 h 5878519"/>
              <a:gd name="connsiteX2" fmla="*/ 8286301 w 8286301"/>
              <a:gd name="connsiteY2" fmla="*/ 658236 h 5878519"/>
              <a:gd name="connsiteX3" fmla="*/ 2275938 w 8286301"/>
              <a:gd name="connsiteY3" fmla="*/ 342056 h 5878519"/>
              <a:gd name="connsiteX4" fmla="*/ 58226 w 8286301"/>
              <a:gd name="connsiteY4" fmla="*/ 5861432 h 5878519"/>
              <a:gd name="connsiteX5" fmla="*/ 0 w 8286301"/>
              <a:gd name="connsiteY5" fmla="*/ 5878519 h 5878519"/>
              <a:gd name="connsiteX6" fmla="*/ 1902869 w 8286301"/>
              <a:gd name="connsiteY6" fmla="*/ 0 h 5878519"/>
              <a:gd name="connsiteX0" fmla="*/ 1902869 w 8784490"/>
              <a:gd name="connsiteY0" fmla="*/ 889158 h 6767677"/>
              <a:gd name="connsiteX1" fmla="*/ 8784491 w 8784490"/>
              <a:gd name="connsiteY1" fmla="*/ 0 h 6767677"/>
              <a:gd name="connsiteX2" fmla="*/ 8286301 w 8784490"/>
              <a:gd name="connsiteY2" fmla="*/ 1547394 h 6767677"/>
              <a:gd name="connsiteX3" fmla="*/ 2275938 w 8784490"/>
              <a:gd name="connsiteY3" fmla="*/ 1231214 h 6767677"/>
              <a:gd name="connsiteX4" fmla="*/ 58226 w 8784490"/>
              <a:gd name="connsiteY4" fmla="*/ 6750590 h 6767677"/>
              <a:gd name="connsiteX5" fmla="*/ 0 w 8784490"/>
              <a:gd name="connsiteY5" fmla="*/ 6767677 h 6767677"/>
              <a:gd name="connsiteX6" fmla="*/ 1902869 w 8784490"/>
              <a:gd name="connsiteY6" fmla="*/ 889158 h 6767677"/>
              <a:gd name="connsiteX0" fmla="*/ 1902869 w 8891703"/>
              <a:gd name="connsiteY0" fmla="*/ 889158 h 6767677"/>
              <a:gd name="connsiteX1" fmla="*/ 8784491 w 8891703"/>
              <a:gd name="connsiteY1" fmla="*/ 0 h 6767677"/>
              <a:gd name="connsiteX2" fmla="*/ 8891702 w 8891703"/>
              <a:gd name="connsiteY2" fmla="*/ 85792 h 6767677"/>
              <a:gd name="connsiteX3" fmla="*/ 2275938 w 8891703"/>
              <a:gd name="connsiteY3" fmla="*/ 1231214 h 6767677"/>
              <a:gd name="connsiteX4" fmla="*/ 58226 w 8891703"/>
              <a:gd name="connsiteY4" fmla="*/ 6750590 h 6767677"/>
              <a:gd name="connsiteX5" fmla="*/ 0 w 8891703"/>
              <a:gd name="connsiteY5" fmla="*/ 6767677 h 6767677"/>
              <a:gd name="connsiteX6" fmla="*/ 1902869 w 8891703"/>
              <a:gd name="connsiteY6" fmla="*/ 889158 h 6767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891703" h="6767677">
                <a:moveTo>
                  <a:pt x="1902869" y="889158"/>
                </a:moveTo>
                <a:lnTo>
                  <a:pt x="8784491" y="0"/>
                </a:lnTo>
                <a:lnTo>
                  <a:pt x="8891702" y="85792"/>
                </a:lnTo>
                <a:lnTo>
                  <a:pt x="2275938" y="1231214"/>
                </a:lnTo>
                <a:lnTo>
                  <a:pt x="58226" y="6750590"/>
                </a:lnTo>
                <a:lnTo>
                  <a:pt x="0" y="6767677"/>
                </a:lnTo>
                <a:lnTo>
                  <a:pt x="1902869" y="889158"/>
                </a:lnTo>
                <a:close/>
              </a:path>
            </a:pathLst>
          </a:custGeom>
          <a:gradFill flip="none" rotWithShape="1">
            <a:gsLst>
              <a:gs pos="71000">
                <a:srgbClr val="79AB71"/>
              </a:gs>
              <a:gs pos="79000">
                <a:srgbClr val="DDEBCF"/>
              </a:gs>
              <a:gs pos="64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 Medio marco"/>
          <p:cNvSpPr/>
          <p:nvPr/>
        </p:nvSpPr>
        <p:spPr>
          <a:xfrm rot="18687853">
            <a:off x="6545521" y="1202851"/>
            <a:ext cx="5334749" cy="4373828"/>
          </a:xfrm>
          <a:custGeom>
            <a:avLst/>
            <a:gdLst>
              <a:gd name="connsiteX0" fmla="*/ 0 w 4549972"/>
              <a:gd name="connsiteY0" fmla="*/ 0 h 3814612"/>
              <a:gd name="connsiteX1" fmla="*/ 4549972 w 4549972"/>
              <a:gd name="connsiteY1" fmla="*/ 0 h 3814612"/>
              <a:gd name="connsiteX2" fmla="*/ 4141976 w 4549972"/>
              <a:gd name="connsiteY2" fmla="*/ 342056 h 3814612"/>
              <a:gd name="connsiteX3" fmla="*/ 373069 w 4549972"/>
              <a:gd name="connsiteY3" fmla="*/ 342056 h 3814612"/>
              <a:gd name="connsiteX4" fmla="*/ 373069 w 4549972"/>
              <a:gd name="connsiteY4" fmla="*/ 3501838 h 3814612"/>
              <a:gd name="connsiteX5" fmla="*/ 0 w 4549972"/>
              <a:gd name="connsiteY5" fmla="*/ 3814612 h 3814612"/>
              <a:gd name="connsiteX6" fmla="*/ 0 w 454997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141976 w 5631562"/>
              <a:gd name="connsiteY2" fmla="*/ 342056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653186 w 5631562"/>
              <a:gd name="connsiteY2" fmla="*/ 1131253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5701623"/>
              <a:gd name="connsiteX1" fmla="*/ 5631562 w 5631562"/>
              <a:gd name="connsiteY1" fmla="*/ 1153836 h 5701623"/>
              <a:gd name="connsiteX2" fmla="*/ 4653186 w 5631562"/>
              <a:gd name="connsiteY2" fmla="*/ 1131253 h 5701623"/>
              <a:gd name="connsiteX3" fmla="*/ 373069 w 5631562"/>
              <a:gd name="connsiteY3" fmla="*/ 342056 h 5701623"/>
              <a:gd name="connsiteX4" fmla="*/ 434783 w 5631562"/>
              <a:gd name="connsiteY4" fmla="*/ 5701623 h 5701623"/>
              <a:gd name="connsiteX5" fmla="*/ 0 w 5631562"/>
              <a:gd name="connsiteY5" fmla="*/ 3814612 h 5701623"/>
              <a:gd name="connsiteX6" fmla="*/ 0 w 5631562"/>
              <a:gd name="connsiteY6" fmla="*/ 0 h 5701623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4653186 w 5631562"/>
              <a:gd name="connsiteY2" fmla="*/ 1131253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5472867 w 5631562"/>
              <a:gd name="connsiteY2" fmla="*/ 1192881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6256366"/>
              <a:gd name="connsiteY0" fmla="*/ 0 h 5728405"/>
              <a:gd name="connsiteX1" fmla="*/ 6256366 w 6256366"/>
              <a:gd name="connsiteY1" fmla="*/ 588516 h 5728405"/>
              <a:gd name="connsiteX2" fmla="*/ 5472867 w 6256366"/>
              <a:gd name="connsiteY2" fmla="*/ 1192881 h 5728405"/>
              <a:gd name="connsiteX3" fmla="*/ 373069 w 6256366"/>
              <a:gd name="connsiteY3" fmla="*/ 342056 h 5728405"/>
              <a:gd name="connsiteX4" fmla="*/ 434783 w 6256366"/>
              <a:gd name="connsiteY4" fmla="*/ 5701623 h 5728405"/>
              <a:gd name="connsiteX5" fmla="*/ 408781 w 6256366"/>
              <a:gd name="connsiteY5" fmla="*/ 5728405 h 5728405"/>
              <a:gd name="connsiteX6" fmla="*/ 0 w 6256366"/>
              <a:gd name="connsiteY6" fmla="*/ 0 h 5728405"/>
              <a:gd name="connsiteX0" fmla="*/ 0 w 6383432"/>
              <a:gd name="connsiteY0" fmla="*/ 0 h 5728405"/>
              <a:gd name="connsiteX1" fmla="*/ 6256366 w 6383432"/>
              <a:gd name="connsiteY1" fmla="*/ 588516 h 5728405"/>
              <a:gd name="connsiteX2" fmla="*/ 6383432 w 6383432"/>
              <a:gd name="connsiteY2" fmla="*/ 658236 h 5728405"/>
              <a:gd name="connsiteX3" fmla="*/ 373069 w 6383432"/>
              <a:gd name="connsiteY3" fmla="*/ 342056 h 5728405"/>
              <a:gd name="connsiteX4" fmla="*/ 434783 w 6383432"/>
              <a:gd name="connsiteY4" fmla="*/ 5701623 h 5728405"/>
              <a:gd name="connsiteX5" fmla="*/ 408781 w 6383432"/>
              <a:gd name="connsiteY5" fmla="*/ 5728405 h 5728405"/>
              <a:gd name="connsiteX6" fmla="*/ 0 w 6383432"/>
              <a:gd name="connsiteY6" fmla="*/ 0 h 5728405"/>
              <a:gd name="connsiteX0" fmla="*/ 177920 w 6561352"/>
              <a:gd name="connsiteY0" fmla="*/ 0 h 5907372"/>
              <a:gd name="connsiteX1" fmla="*/ 6434286 w 6561352"/>
              <a:gd name="connsiteY1" fmla="*/ 588516 h 5907372"/>
              <a:gd name="connsiteX2" fmla="*/ 6561352 w 6561352"/>
              <a:gd name="connsiteY2" fmla="*/ 658236 h 5907372"/>
              <a:gd name="connsiteX3" fmla="*/ 550989 w 6561352"/>
              <a:gd name="connsiteY3" fmla="*/ 342056 h 5907372"/>
              <a:gd name="connsiteX4" fmla="*/ 612703 w 6561352"/>
              <a:gd name="connsiteY4" fmla="*/ 5701623 h 5907372"/>
              <a:gd name="connsiteX5" fmla="*/ 0 w 6561352"/>
              <a:gd name="connsiteY5" fmla="*/ 5907372 h 5907372"/>
              <a:gd name="connsiteX6" fmla="*/ 177920 w 6561352"/>
              <a:gd name="connsiteY6" fmla="*/ 0 h 5907372"/>
              <a:gd name="connsiteX0" fmla="*/ 177920 w 6561352"/>
              <a:gd name="connsiteY0" fmla="*/ 0 h 5974872"/>
              <a:gd name="connsiteX1" fmla="*/ 6434286 w 6561352"/>
              <a:gd name="connsiteY1" fmla="*/ 588516 h 5974872"/>
              <a:gd name="connsiteX2" fmla="*/ 6561352 w 6561352"/>
              <a:gd name="connsiteY2" fmla="*/ 658236 h 5974872"/>
              <a:gd name="connsiteX3" fmla="*/ 550989 w 6561352"/>
              <a:gd name="connsiteY3" fmla="*/ 342056 h 5974872"/>
              <a:gd name="connsiteX4" fmla="*/ 33748 w 6561352"/>
              <a:gd name="connsiteY4" fmla="*/ 5974872 h 5974872"/>
              <a:gd name="connsiteX5" fmla="*/ 0 w 6561352"/>
              <a:gd name="connsiteY5" fmla="*/ 5907372 h 5974872"/>
              <a:gd name="connsiteX6" fmla="*/ 177920 w 6561352"/>
              <a:gd name="connsiteY6" fmla="*/ 0 h 5974872"/>
              <a:gd name="connsiteX0" fmla="*/ 1902869 w 8286301"/>
              <a:gd name="connsiteY0" fmla="*/ 0 h 5974872"/>
              <a:gd name="connsiteX1" fmla="*/ 8159235 w 8286301"/>
              <a:gd name="connsiteY1" fmla="*/ 588516 h 5974872"/>
              <a:gd name="connsiteX2" fmla="*/ 8286301 w 8286301"/>
              <a:gd name="connsiteY2" fmla="*/ 658236 h 5974872"/>
              <a:gd name="connsiteX3" fmla="*/ 2275938 w 8286301"/>
              <a:gd name="connsiteY3" fmla="*/ 342056 h 5974872"/>
              <a:gd name="connsiteX4" fmla="*/ 1758697 w 8286301"/>
              <a:gd name="connsiteY4" fmla="*/ 5974872 h 5974872"/>
              <a:gd name="connsiteX5" fmla="*/ 0 w 8286301"/>
              <a:gd name="connsiteY5" fmla="*/ 5878519 h 5974872"/>
              <a:gd name="connsiteX6" fmla="*/ 1902869 w 8286301"/>
              <a:gd name="connsiteY6" fmla="*/ 0 h 5974872"/>
              <a:gd name="connsiteX0" fmla="*/ 1902869 w 8286301"/>
              <a:gd name="connsiteY0" fmla="*/ 0 h 5878519"/>
              <a:gd name="connsiteX1" fmla="*/ 8159235 w 8286301"/>
              <a:gd name="connsiteY1" fmla="*/ 588516 h 5878519"/>
              <a:gd name="connsiteX2" fmla="*/ 8286301 w 8286301"/>
              <a:gd name="connsiteY2" fmla="*/ 658236 h 5878519"/>
              <a:gd name="connsiteX3" fmla="*/ 2275938 w 8286301"/>
              <a:gd name="connsiteY3" fmla="*/ 342056 h 5878519"/>
              <a:gd name="connsiteX4" fmla="*/ 58226 w 8286301"/>
              <a:gd name="connsiteY4" fmla="*/ 5861432 h 5878519"/>
              <a:gd name="connsiteX5" fmla="*/ 0 w 8286301"/>
              <a:gd name="connsiteY5" fmla="*/ 5878519 h 5878519"/>
              <a:gd name="connsiteX6" fmla="*/ 1902869 w 8286301"/>
              <a:gd name="connsiteY6" fmla="*/ 0 h 5878519"/>
              <a:gd name="connsiteX0" fmla="*/ 1902869 w 8784490"/>
              <a:gd name="connsiteY0" fmla="*/ 889158 h 6767677"/>
              <a:gd name="connsiteX1" fmla="*/ 8784491 w 8784490"/>
              <a:gd name="connsiteY1" fmla="*/ 0 h 6767677"/>
              <a:gd name="connsiteX2" fmla="*/ 8286301 w 8784490"/>
              <a:gd name="connsiteY2" fmla="*/ 1547394 h 6767677"/>
              <a:gd name="connsiteX3" fmla="*/ 2275938 w 8784490"/>
              <a:gd name="connsiteY3" fmla="*/ 1231214 h 6767677"/>
              <a:gd name="connsiteX4" fmla="*/ 58226 w 8784490"/>
              <a:gd name="connsiteY4" fmla="*/ 6750590 h 6767677"/>
              <a:gd name="connsiteX5" fmla="*/ 0 w 8784490"/>
              <a:gd name="connsiteY5" fmla="*/ 6767677 h 6767677"/>
              <a:gd name="connsiteX6" fmla="*/ 1902869 w 8784490"/>
              <a:gd name="connsiteY6" fmla="*/ 889158 h 6767677"/>
              <a:gd name="connsiteX0" fmla="*/ 1902869 w 8891703"/>
              <a:gd name="connsiteY0" fmla="*/ 889158 h 6767677"/>
              <a:gd name="connsiteX1" fmla="*/ 8784491 w 8891703"/>
              <a:gd name="connsiteY1" fmla="*/ 0 h 6767677"/>
              <a:gd name="connsiteX2" fmla="*/ 8891702 w 8891703"/>
              <a:gd name="connsiteY2" fmla="*/ 85792 h 6767677"/>
              <a:gd name="connsiteX3" fmla="*/ 2275938 w 8891703"/>
              <a:gd name="connsiteY3" fmla="*/ 1231214 h 6767677"/>
              <a:gd name="connsiteX4" fmla="*/ 58226 w 8891703"/>
              <a:gd name="connsiteY4" fmla="*/ 6750590 h 6767677"/>
              <a:gd name="connsiteX5" fmla="*/ 0 w 8891703"/>
              <a:gd name="connsiteY5" fmla="*/ 6767677 h 6767677"/>
              <a:gd name="connsiteX6" fmla="*/ 1902869 w 8891703"/>
              <a:gd name="connsiteY6" fmla="*/ 889158 h 6767677"/>
              <a:gd name="connsiteX0" fmla="*/ 2636106 w 9624939"/>
              <a:gd name="connsiteY0" fmla="*/ 889158 h 6750591"/>
              <a:gd name="connsiteX1" fmla="*/ 9517728 w 9624939"/>
              <a:gd name="connsiteY1" fmla="*/ 0 h 6750591"/>
              <a:gd name="connsiteX2" fmla="*/ 9624939 w 9624939"/>
              <a:gd name="connsiteY2" fmla="*/ 85792 h 6750591"/>
              <a:gd name="connsiteX3" fmla="*/ 3009175 w 9624939"/>
              <a:gd name="connsiteY3" fmla="*/ 1231214 h 6750591"/>
              <a:gd name="connsiteX4" fmla="*/ 791463 w 9624939"/>
              <a:gd name="connsiteY4" fmla="*/ 6750590 h 6750591"/>
              <a:gd name="connsiteX5" fmla="*/ 0 w 9624939"/>
              <a:gd name="connsiteY5" fmla="*/ 6706474 h 6750591"/>
              <a:gd name="connsiteX6" fmla="*/ 2636106 w 9624939"/>
              <a:gd name="connsiteY6" fmla="*/ 889158 h 6750591"/>
              <a:gd name="connsiteX0" fmla="*/ 2643563 w 9632396"/>
              <a:gd name="connsiteY0" fmla="*/ 889158 h 6779055"/>
              <a:gd name="connsiteX1" fmla="*/ 9525185 w 9632396"/>
              <a:gd name="connsiteY1" fmla="*/ 0 h 6779055"/>
              <a:gd name="connsiteX2" fmla="*/ 9632396 w 9632396"/>
              <a:gd name="connsiteY2" fmla="*/ 85792 h 6779055"/>
              <a:gd name="connsiteX3" fmla="*/ 3016632 w 9632396"/>
              <a:gd name="connsiteY3" fmla="*/ 1231214 h 6779055"/>
              <a:gd name="connsiteX4" fmla="*/ 0 w 9632396"/>
              <a:gd name="connsiteY4" fmla="*/ 6779054 h 6779055"/>
              <a:gd name="connsiteX5" fmla="*/ 7457 w 9632396"/>
              <a:gd name="connsiteY5" fmla="*/ 6706474 h 6779055"/>
              <a:gd name="connsiteX6" fmla="*/ 2643563 w 9632396"/>
              <a:gd name="connsiteY6" fmla="*/ 889158 h 6779055"/>
              <a:gd name="connsiteX0" fmla="*/ 2643563 w 9632396"/>
              <a:gd name="connsiteY0" fmla="*/ 1557323 h 7447218"/>
              <a:gd name="connsiteX1" fmla="*/ 9609042 w 9632396"/>
              <a:gd name="connsiteY1" fmla="*/ 0 h 7447218"/>
              <a:gd name="connsiteX2" fmla="*/ 9632396 w 9632396"/>
              <a:gd name="connsiteY2" fmla="*/ 753957 h 7447218"/>
              <a:gd name="connsiteX3" fmla="*/ 3016632 w 9632396"/>
              <a:gd name="connsiteY3" fmla="*/ 1899379 h 7447218"/>
              <a:gd name="connsiteX4" fmla="*/ 0 w 9632396"/>
              <a:gd name="connsiteY4" fmla="*/ 7447219 h 7447218"/>
              <a:gd name="connsiteX5" fmla="*/ 7457 w 9632396"/>
              <a:gd name="connsiteY5" fmla="*/ 7374639 h 7447218"/>
              <a:gd name="connsiteX6" fmla="*/ 2643563 w 9632396"/>
              <a:gd name="connsiteY6" fmla="*/ 1557323 h 7447218"/>
              <a:gd name="connsiteX0" fmla="*/ 2643563 w 9681457"/>
              <a:gd name="connsiteY0" fmla="*/ 1557323 h 7447220"/>
              <a:gd name="connsiteX1" fmla="*/ 9609042 w 9681457"/>
              <a:gd name="connsiteY1" fmla="*/ 0 h 7447220"/>
              <a:gd name="connsiteX2" fmla="*/ 9681457 w 9681457"/>
              <a:gd name="connsiteY2" fmla="*/ 8995 h 7447220"/>
              <a:gd name="connsiteX3" fmla="*/ 3016632 w 9681457"/>
              <a:gd name="connsiteY3" fmla="*/ 1899379 h 7447220"/>
              <a:gd name="connsiteX4" fmla="*/ 0 w 9681457"/>
              <a:gd name="connsiteY4" fmla="*/ 7447219 h 7447220"/>
              <a:gd name="connsiteX5" fmla="*/ 7457 w 9681457"/>
              <a:gd name="connsiteY5" fmla="*/ 7374639 h 7447220"/>
              <a:gd name="connsiteX6" fmla="*/ 2643563 w 9681457"/>
              <a:gd name="connsiteY6" fmla="*/ 1557323 h 7447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681457" h="7447220">
                <a:moveTo>
                  <a:pt x="2643563" y="1557323"/>
                </a:moveTo>
                <a:lnTo>
                  <a:pt x="9609042" y="0"/>
                </a:lnTo>
                <a:lnTo>
                  <a:pt x="9681457" y="8995"/>
                </a:lnTo>
                <a:lnTo>
                  <a:pt x="3016632" y="1899379"/>
                </a:lnTo>
                <a:lnTo>
                  <a:pt x="0" y="7447219"/>
                </a:lnTo>
                <a:lnTo>
                  <a:pt x="7457" y="7374639"/>
                </a:lnTo>
                <a:lnTo>
                  <a:pt x="2643563" y="1557323"/>
                </a:lnTo>
                <a:close/>
              </a:path>
            </a:pathLst>
          </a:custGeom>
          <a:gradFill flip="none" rotWithShape="1">
            <a:gsLst>
              <a:gs pos="71000">
                <a:srgbClr val="79AB71"/>
              </a:gs>
              <a:gs pos="79000">
                <a:srgbClr val="DDEBCF"/>
              </a:gs>
              <a:gs pos="64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 Medio marco"/>
          <p:cNvSpPr/>
          <p:nvPr/>
        </p:nvSpPr>
        <p:spPr>
          <a:xfrm rot="2912147" flipH="1">
            <a:off x="-2360433" y="331884"/>
            <a:ext cx="5631562" cy="5728405"/>
          </a:xfrm>
          <a:custGeom>
            <a:avLst/>
            <a:gdLst>
              <a:gd name="connsiteX0" fmla="*/ 0 w 4549972"/>
              <a:gd name="connsiteY0" fmla="*/ 0 h 3814612"/>
              <a:gd name="connsiteX1" fmla="*/ 4549972 w 4549972"/>
              <a:gd name="connsiteY1" fmla="*/ 0 h 3814612"/>
              <a:gd name="connsiteX2" fmla="*/ 4141976 w 4549972"/>
              <a:gd name="connsiteY2" fmla="*/ 342056 h 3814612"/>
              <a:gd name="connsiteX3" fmla="*/ 373069 w 4549972"/>
              <a:gd name="connsiteY3" fmla="*/ 342056 h 3814612"/>
              <a:gd name="connsiteX4" fmla="*/ 373069 w 4549972"/>
              <a:gd name="connsiteY4" fmla="*/ 3501838 h 3814612"/>
              <a:gd name="connsiteX5" fmla="*/ 0 w 4549972"/>
              <a:gd name="connsiteY5" fmla="*/ 3814612 h 3814612"/>
              <a:gd name="connsiteX6" fmla="*/ 0 w 454997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141976 w 5631562"/>
              <a:gd name="connsiteY2" fmla="*/ 342056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653186 w 5631562"/>
              <a:gd name="connsiteY2" fmla="*/ 1131253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5701623"/>
              <a:gd name="connsiteX1" fmla="*/ 5631562 w 5631562"/>
              <a:gd name="connsiteY1" fmla="*/ 1153836 h 5701623"/>
              <a:gd name="connsiteX2" fmla="*/ 4653186 w 5631562"/>
              <a:gd name="connsiteY2" fmla="*/ 1131253 h 5701623"/>
              <a:gd name="connsiteX3" fmla="*/ 373069 w 5631562"/>
              <a:gd name="connsiteY3" fmla="*/ 342056 h 5701623"/>
              <a:gd name="connsiteX4" fmla="*/ 434783 w 5631562"/>
              <a:gd name="connsiteY4" fmla="*/ 5701623 h 5701623"/>
              <a:gd name="connsiteX5" fmla="*/ 0 w 5631562"/>
              <a:gd name="connsiteY5" fmla="*/ 3814612 h 5701623"/>
              <a:gd name="connsiteX6" fmla="*/ 0 w 5631562"/>
              <a:gd name="connsiteY6" fmla="*/ 0 h 5701623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4653186 w 5631562"/>
              <a:gd name="connsiteY2" fmla="*/ 1131253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5472867 w 5631562"/>
              <a:gd name="connsiteY2" fmla="*/ 1192881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31562" h="5728405">
                <a:moveTo>
                  <a:pt x="0" y="0"/>
                </a:moveTo>
                <a:lnTo>
                  <a:pt x="5631562" y="1153836"/>
                </a:lnTo>
                <a:lnTo>
                  <a:pt x="5472867" y="1192881"/>
                </a:lnTo>
                <a:lnTo>
                  <a:pt x="373069" y="342056"/>
                </a:lnTo>
                <a:lnTo>
                  <a:pt x="434783" y="5701623"/>
                </a:lnTo>
                <a:lnTo>
                  <a:pt x="408781" y="5728405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71000">
                <a:srgbClr val="79AB71"/>
              </a:gs>
              <a:gs pos="79000">
                <a:srgbClr val="DDEBCF"/>
              </a:gs>
              <a:gs pos="64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 Medio marco"/>
          <p:cNvSpPr/>
          <p:nvPr/>
        </p:nvSpPr>
        <p:spPr>
          <a:xfrm rot="2912147" flipH="1">
            <a:off x="-2496591" y="715703"/>
            <a:ext cx="5258626" cy="4895059"/>
          </a:xfrm>
          <a:custGeom>
            <a:avLst/>
            <a:gdLst>
              <a:gd name="connsiteX0" fmla="*/ 0 w 4549972"/>
              <a:gd name="connsiteY0" fmla="*/ 0 h 3814612"/>
              <a:gd name="connsiteX1" fmla="*/ 4549972 w 4549972"/>
              <a:gd name="connsiteY1" fmla="*/ 0 h 3814612"/>
              <a:gd name="connsiteX2" fmla="*/ 4141976 w 4549972"/>
              <a:gd name="connsiteY2" fmla="*/ 342056 h 3814612"/>
              <a:gd name="connsiteX3" fmla="*/ 373069 w 4549972"/>
              <a:gd name="connsiteY3" fmla="*/ 342056 h 3814612"/>
              <a:gd name="connsiteX4" fmla="*/ 373069 w 4549972"/>
              <a:gd name="connsiteY4" fmla="*/ 3501838 h 3814612"/>
              <a:gd name="connsiteX5" fmla="*/ 0 w 4549972"/>
              <a:gd name="connsiteY5" fmla="*/ 3814612 h 3814612"/>
              <a:gd name="connsiteX6" fmla="*/ 0 w 454997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141976 w 5631562"/>
              <a:gd name="connsiteY2" fmla="*/ 342056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653186 w 5631562"/>
              <a:gd name="connsiteY2" fmla="*/ 1131253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5701623"/>
              <a:gd name="connsiteX1" fmla="*/ 5631562 w 5631562"/>
              <a:gd name="connsiteY1" fmla="*/ 1153836 h 5701623"/>
              <a:gd name="connsiteX2" fmla="*/ 4653186 w 5631562"/>
              <a:gd name="connsiteY2" fmla="*/ 1131253 h 5701623"/>
              <a:gd name="connsiteX3" fmla="*/ 373069 w 5631562"/>
              <a:gd name="connsiteY3" fmla="*/ 342056 h 5701623"/>
              <a:gd name="connsiteX4" fmla="*/ 434783 w 5631562"/>
              <a:gd name="connsiteY4" fmla="*/ 5701623 h 5701623"/>
              <a:gd name="connsiteX5" fmla="*/ 0 w 5631562"/>
              <a:gd name="connsiteY5" fmla="*/ 3814612 h 5701623"/>
              <a:gd name="connsiteX6" fmla="*/ 0 w 5631562"/>
              <a:gd name="connsiteY6" fmla="*/ 0 h 5701623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4653186 w 5631562"/>
              <a:gd name="connsiteY2" fmla="*/ 1131253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5472867 w 5631562"/>
              <a:gd name="connsiteY2" fmla="*/ 1192881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6256366"/>
              <a:gd name="connsiteY0" fmla="*/ 0 h 5728405"/>
              <a:gd name="connsiteX1" fmla="*/ 6256366 w 6256366"/>
              <a:gd name="connsiteY1" fmla="*/ 588516 h 5728405"/>
              <a:gd name="connsiteX2" fmla="*/ 5472867 w 6256366"/>
              <a:gd name="connsiteY2" fmla="*/ 1192881 h 5728405"/>
              <a:gd name="connsiteX3" fmla="*/ 373069 w 6256366"/>
              <a:gd name="connsiteY3" fmla="*/ 342056 h 5728405"/>
              <a:gd name="connsiteX4" fmla="*/ 434783 w 6256366"/>
              <a:gd name="connsiteY4" fmla="*/ 5701623 h 5728405"/>
              <a:gd name="connsiteX5" fmla="*/ 408781 w 6256366"/>
              <a:gd name="connsiteY5" fmla="*/ 5728405 h 5728405"/>
              <a:gd name="connsiteX6" fmla="*/ 0 w 6256366"/>
              <a:gd name="connsiteY6" fmla="*/ 0 h 5728405"/>
              <a:gd name="connsiteX0" fmla="*/ 0 w 6383432"/>
              <a:gd name="connsiteY0" fmla="*/ 0 h 5728405"/>
              <a:gd name="connsiteX1" fmla="*/ 6256366 w 6383432"/>
              <a:gd name="connsiteY1" fmla="*/ 588516 h 5728405"/>
              <a:gd name="connsiteX2" fmla="*/ 6383432 w 6383432"/>
              <a:gd name="connsiteY2" fmla="*/ 658236 h 5728405"/>
              <a:gd name="connsiteX3" fmla="*/ 373069 w 6383432"/>
              <a:gd name="connsiteY3" fmla="*/ 342056 h 5728405"/>
              <a:gd name="connsiteX4" fmla="*/ 434783 w 6383432"/>
              <a:gd name="connsiteY4" fmla="*/ 5701623 h 5728405"/>
              <a:gd name="connsiteX5" fmla="*/ 408781 w 6383432"/>
              <a:gd name="connsiteY5" fmla="*/ 5728405 h 5728405"/>
              <a:gd name="connsiteX6" fmla="*/ 0 w 6383432"/>
              <a:gd name="connsiteY6" fmla="*/ 0 h 5728405"/>
              <a:gd name="connsiteX0" fmla="*/ 177920 w 6561352"/>
              <a:gd name="connsiteY0" fmla="*/ 0 h 5907372"/>
              <a:gd name="connsiteX1" fmla="*/ 6434286 w 6561352"/>
              <a:gd name="connsiteY1" fmla="*/ 588516 h 5907372"/>
              <a:gd name="connsiteX2" fmla="*/ 6561352 w 6561352"/>
              <a:gd name="connsiteY2" fmla="*/ 658236 h 5907372"/>
              <a:gd name="connsiteX3" fmla="*/ 550989 w 6561352"/>
              <a:gd name="connsiteY3" fmla="*/ 342056 h 5907372"/>
              <a:gd name="connsiteX4" fmla="*/ 612703 w 6561352"/>
              <a:gd name="connsiteY4" fmla="*/ 5701623 h 5907372"/>
              <a:gd name="connsiteX5" fmla="*/ 0 w 6561352"/>
              <a:gd name="connsiteY5" fmla="*/ 5907372 h 5907372"/>
              <a:gd name="connsiteX6" fmla="*/ 177920 w 6561352"/>
              <a:gd name="connsiteY6" fmla="*/ 0 h 5907372"/>
              <a:gd name="connsiteX0" fmla="*/ 177920 w 6561352"/>
              <a:gd name="connsiteY0" fmla="*/ 0 h 5974872"/>
              <a:gd name="connsiteX1" fmla="*/ 6434286 w 6561352"/>
              <a:gd name="connsiteY1" fmla="*/ 588516 h 5974872"/>
              <a:gd name="connsiteX2" fmla="*/ 6561352 w 6561352"/>
              <a:gd name="connsiteY2" fmla="*/ 658236 h 5974872"/>
              <a:gd name="connsiteX3" fmla="*/ 550989 w 6561352"/>
              <a:gd name="connsiteY3" fmla="*/ 342056 h 5974872"/>
              <a:gd name="connsiteX4" fmla="*/ 33748 w 6561352"/>
              <a:gd name="connsiteY4" fmla="*/ 5974872 h 5974872"/>
              <a:gd name="connsiteX5" fmla="*/ 0 w 6561352"/>
              <a:gd name="connsiteY5" fmla="*/ 5907372 h 5974872"/>
              <a:gd name="connsiteX6" fmla="*/ 177920 w 6561352"/>
              <a:gd name="connsiteY6" fmla="*/ 0 h 5974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61352" h="5974872">
                <a:moveTo>
                  <a:pt x="177920" y="0"/>
                </a:moveTo>
                <a:lnTo>
                  <a:pt x="6434286" y="588516"/>
                </a:lnTo>
                <a:lnTo>
                  <a:pt x="6561352" y="658236"/>
                </a:lnTo>
                <a:lnTo>
                  <a:pt x="550989" y="342056"/>
                </a:lnTo>
                <a:lnTo>
                  <a:pt x="33748" y="5974872"/>
                </a:lnTo>
                <a:lnTo>
                  <a:pt x="0" y="5907372"/>
                </a:lnTo>
                <a:lnTo>
                  <a:pt x="177920" y="0"/>
                </a:lnTo>
                <a:close/>
              </a:path>
            </a:pathLst>
          </a:custGeom>
          <a:gradFill flip="none" rotWithShape="1">
            <a:gsLst>
              <a:gs pos="71000">
                <a:srgbClr val="79AB71"/>
              </a:gs>
              <a:gs pos="79000">
                <a:srgbClr val="DDEBCF"/>
              </a:gs>
              <a:gs pos="64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4" name="1 Medio marco"/>
          <p:cNvSpPr/>
          <p:nvPr/>
        </p:nvSpPr>
        <p:spPr>
          <a:xfrm rot="2912147" flipH="1">
            <a:off x="-2695819" y="1126702"/>
            <a:ext cx="5281253" cy="4398343"/>
          </a:xfrm>
          <a:custGeom>
            <a:avLst/>
            <a:gdLst>
              <a:gd name="connsiteX0" fmla="*/ 0 w 4549972"/>
              <a:gd name="connsiteY0" fmla="*/ 0 h 3814612"/>
              <a:gd name="connsiteX1" fmla="*/ 4549972 w 4549972"/>
              <a:gd name="connsiteY1" fmla="*/ 0 h 3814612"/>
              <a:gd name="connsiteX2" fmla="*/ 4141976 w 4549972"/>
              <a:gd name="connsiteY2" fmla="*/ 342056 h 3814612"/>
              <a:gd name="connsiteX3" fmla="*/ 373069 w 4549972"/>
              <a:gd name="connsiteY3" fmla="*/ 342056 h 3814612"/>
              <a:gd name="connsiteX4" fmla="*/ 373069 w 4549972"/>
              <a:gd name="connsiteY4" fmla="*/ 3501838 h 3814612"/>
              <a:gd name="connsiteX5" fmla="*/ 0 w 4549972"/>
              <a:gd name="connsiteY5" fmla="*/ 3814612 h 3814612"/>
              <a:gd name="connsiteX6" fmla="*/ 0 w 454997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141976 w 5631562"/>
              <a:gd name="connsiteY2" fmla="*/ 342056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653186 w 5631562"/>
              <a:gd name="connsiteY2" fmla="*/ 1131253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5701623"/>
              <a:gd name="connsiteX1" fmla="*/ 5631562 w 5631562"/>
              <a:gd name="connsiteY1" fmla="*/ 1153836 h 5701623"/>
              <a:gd name="connsiteX2" fmla="*/ 4653186 w 5631562"/>
              <a:gd name="connsiteY2" fmla="*/ 1131253 h 5701623"/>
              <a:gd name="connsiteX3" fmla="*/ 373069 w 5631562"/>
              <a:gd name="connsiteY3" fmla="*/ 342056 h 5701623"/>
              <a:gd name="connsiteX4" fmla="*/ 434783 w 5631562"/>
              <a:gd name="connsiteY4" fmla="*/ 5701623 h 5701623"/>
              <a:gd name="connsiteX5" fmla="*/ 0 w 5631562"/>
              <a:gd name="connsiteY5" fmla="*/ 3814612 h 5701623"/>
              <a:gd name="connsiteX6" fmla="*/ 0 w 5631562"/>
              <a:gd name="connsiteY6" fmla="*/ 0 h 5701623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4653186 w 5631562"/>
              <a:gd name="connsiteY2" fmla="*/ 1131253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5472867 w 5631562"/>
              <a:gd name="connsiteY2" fmla="*/ 1192881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6256366"/>
              <a:gd name="connsiteY0" fmla="*/ 0 h 5728405"/>
              <a:gd name="connsiteX1" fmla="*/ 6256366 w 6256366"/>
              <a:gd name="connsiteY1" fmla="*/ 588516 h 5728405"/>
              <a:gd name="connsiteX2" fmla="*/ 5472867 w 6256366"/>
              <a:gd name="connsiteY2" fmla="*/ 1192881 h 5728405"/>
              <a:gd name="connsiteX3" fmla="*/ 373069 w 6256366"/>
              <a:gd name="connsiteY3" fmla="*/ 342056 h 5728405"/>
              <a:gd name="connsiteX4" fmla="*/ 434783 w 6256366"/>
              <a:gd name="connsiteY4" fmla="*/ 5701623 h 5728405"/>
              <a:gd name="connsiteX5" fmla="*/ 408781 w 6256366"/>
              <a:gd name="connsiteY5" fmla="*/ 5728405 h 5728405"/>
              <a:gd name="connsiteX6" fmla="*/ 0 w 6256366"/>
              <a:gd name="connsiteY6" fmla="*/ 0 h 5728405"/>
              <a:gd name="connsiteX0" fmla="*/ 0 w 6383432"/>
              <a:gd name="connsiteY0" fmla="*/ 0 h 5728405"/>
              <a:gd name="connsiteX1" fmla="*/ 6256366 w 6383432"/>
              <a:gd name="connsiteY1" fmla="*/ 588516 h 5728405"/>
              <a:gd name="connsiteX2" fmla="*/ 6383432 w 6383432"/>
              <a:gd name="connsiteY2" fmla="*/ 658236 h 5728405"/>
              <a:gd name="connsiteX3" fmla="*/ 373069 w 6383432"/>
              <a:gd name="connsiteY3" fmla="*/ 342056 h 5728405"/>
              <a:gd name="connsiteX4" fmla="*/ 434783 w 6383432"/>
              <a:gd name="connsiteY4" fmla="*/ 5701623 h 5728405"/>
              <a:gd name="connsiteX5" fmla="*/ 408781 w 6383432"/>
              <a:gd name="connsiteY5" fmla="*/ 5728405 h 5728405"/>
              <a:gd name="connsiteX6" fmla="*/ 0 w 6383432"/>
              <a:gd name="connsiteY6" fmla="*/ 0 h 5728405"/>
              <a:gd name="connsiteX0" fmla="*/ 177920 w 6561352"/>
              <a:gd name="connsiteY0" fmla="*/ 0 h 5907372"/>
              <a:gd name="connsiteX1" fmla="*/ 6434286 w 6561352"/>
              <a:gd name="connsiteY1" fmla="*/ 588516 h 5907372"/>
              <a:gd name="connsiteX2" fmla="*/ 6561352 w 6561352"/>
              <a:gd name="connsiteY2" fmla="*/ 658236 h 5907372"/>
              <a:gd name="connsiteX3" fmla="*/ 550989 w 6561352"/>
              <a:gd name="connsiteY3" fmla="*/ 342056 h 5907372"/>
              <a:gd name="connsiteX4" fmla="*/ 612703 w 6561352"/>
              <a:gd name="connsiteY4" fmla="*/ 5701623 h 5907372"/>
              <a:gd name="connsiteX5" fmla="*/ 0 w 6561352"/>
              <a:gd name="connsiteY5" fmla="*/ 5907372 h 5907372"/>
              <a:gd name="connsiteX6" fmla="*/ 177920 w 6561352"/>
              <a:gd name="connsiteY6" fmla="*/ 0 h 5907372"/>
              <a:gd name="connsiteX0" fmla="*/ 177920 w 6561352"/>
              <a:gd name="connsiteY0" fmla="*/ 0 h 5974872"/>
              <a:gd name="connsiteX1" fmla="*/ 6434286 w 6561352"/>
              <a:gd name="connsiteY1" fmla="*/ 588516 h 5974872"/>
              <a:gd name="connsiteX2" fmla="*/ 6561352 w 6561352"/>
              <a:gd name="connsiteY2" fmla="*/ 658236 h 5974872"/>
              <a:gd name="connsiteX3" fmla="*/ 550989 w 6561352"/>
              <a:gd name="connsiteY3" fmla="*/ 342056 h 5974872"/>
              <a:gd name="connsiteX4" fmla="*/ 33748 w 6561352"/>
              <a:gd name="connsiteY4" fmla="*/ 5974872 h 5974872"/>
              <a:gd name="connsiteX5" fmla="*/ 0 w 6561352"/>
              <a:gd name="connsiteY5" fmla="*/ 5907372 h 5974872"/>
              <a:gd name="connsiteX6" fmla="*/ 177920 w 6561352"/>
              <a:gd name="connsiteY6" fmla="*/ 0 h 5974872"/>
              <a:gd name="connsiteX0" fmla="*/ 177920 w 7033399"/>
              <a:gd name="connsiteY0" fmla="*/ 119405 h 6094277"/>
              <a:gd name="connsiteX1" fmla="*/ 6434286 w 7033399"/>
              <a:gd name="connsiteY1" fmla="*/ 707921 h 6094277"/>
              <a:gd name="connsiteX2" fmla="*/ 7033398 w 7033399"/>
              <a:gd name="connsiteY2" fmla="*/ 0 h 6094277"/>
              <a:gd name="connsiteX3" fmla="*/ 550989 w 7033399"/>
              <a:gd name="connsiteY3" fmla="*/ 461461 h 6094277"/>
              <a:gd name="connsiteX4" fmla="*/ 33748 w 7033399"/>
              <a:gd name="connsiteY4" fmla="*/ 6094277 h 6094277"/>
              <a:gd name="connsiteX5" fmla="*/ 0 w 7033399"/>
              <a:gd name="connsiteY5" fmla="*/ 6026777 h 6094277"/>
              <a:gd name="connsiteX6" fmla="*/ 177920 w 7033399"/>
              <a:gd name="connsiteY6" fmla="*/ 119405 h 6094277"/>
              <a:gd name="connsiteX0" fmla="*/ 177920 w 7033398"/>
              <a:gd name="connsiteY0" fmla="*/ 119405 h 6094277"/>
              <a:gd name="connsiteX1" fmla="*/ 6963219 w 7033398"/>
              <a:gd name="connsiteY1" fmla="*/ 62805 h 6094277"/>
              <a:gd name="connsiteX2" fmla="*/ 7033398 w 7033398"/>
              <a:gd name="connsiteY2" fmla="*/ 0 h 6094277"/>
              <a:gd name="connsiteX3" fmla="*/ 550989 w 7033398"/>
              <a:gd name="connsiteY3" fmla="*/ 461461 h 6094277"/>
              <a:gd name="connsiteX4" fmla="*/ 33748 w 7033398"/>
              <a:gd name="connsiteY4" fmla="*/ 6094277 h 6094277"/>
              <a:gd name="connsiteX5" fmla="*/ 0 w 7033398"/>
              <a:gd name="connsiteY5" fmla="*/ 6026777 h 6094277"/>
              <a:gd name="connsiteX6" fmla="*/ 177920 w 7033398"/>
              <a:gd name="connsiteY6" fmla="*/ 119405 h 6094277"/>
              <a:gd name="connsiteX0" fmla="*/ 906532 w 7762010"/>
              <a:gd name="connsiteY0" fmla="*/ 119405 h 6461588"/>
              <a:gd name="connsiteX1" fmla="*/ 7691831 w 7762010"/>
              <a:gd name="connsiteY1" fmla="*/ 62805 h 6461588"/>
              <a:gd name="connsiteX2" fmla="*/ 7762010 w 7762010"/>
              <a:gd name="connsiteY2" fmla="*/ 0 h 6461588"/>
              <a:gd name="connsiteX3" fmla="*/ 1279601 w 7762010"/>
              <a:gd name="connsiteY3" fmla="*/ 461461 h 6461588"/>
              <a:gd name="connsiteX4" fmla="*/ 0 w 7762010"/>
              <a:gd name="connsiteY4" fmla="*/ 6461587 h 6461588"/>
              <a:gd name="connsiteX5" fmla="*/ 762360 w 7762010"/>
              <a:gd name="connsiteY5" fmla="*/ 6094277 h 6461588"/>
              <a:gd name="connsiteX6" fmla="*/ 728612 w 7762010"/>
              <a:gd name="connsiteY6" fmla="*/ 6026777 h 6461588"/>
              <a:gd name="connsiteX7" fmla="*/ 906532 w 7762010"/>
              <a:gd name="connsiteY7" fmla="*/ 119405 h 6461588"/>
              <a:gd name="connsiteX0" fmla="*/ 979606 w 7835084"/>
              <a:gd name="connsiteY0" fmla="*/ 119405 h 6461587"/>
              <a:gd name="connsiteX1" fmla="*/ 7764905 w 7835084"/>
              <a:gd name="connsiteY1" fmla="*/ 62805 h 6461587"/>
              <a:gd name="connsiteX2" fmla="*/ 7835084 w 7835084"/>
              <a:gd name="connsiteY2" fmla="*/ 0 h 6461587"/>
              <a:gd name="connsiteX3" fmla="*/ 1352675 w 7835084"/>
              <a:gd name="connsiteY3" fmla="*/ 461461 h 6461587"/>
              <a:gd name="connsiteX4" fmla="*/ 73074 w 7835084"/>
              <a:gd name="connsiteY4" fmla="*/ 6461587 h 6461587"/>
              <a:gd name="connsiteX5" fmla="*/ 0 w 7835084"/>
              <a:gd name="connsiteY5" fmla="*/ 6430290 h 6461587"/>
              <a:gd name="connsiteX6" fmla="*/ 801686 w 7835084"/>
              <a:gd name="connsiteY6" fmla="*/ 6026777 h 6461587"/>
              <a:gd name="connsiteX7" fmla="*/ 979606 w 7835084"/>
              <a:gd name="connsiteY7" fmla="*/ 119405 h 6461587"/>
              <a:gd name="connsiteX0" fmla="*/ 979606 w 7835084"/>
              <a:gd name="connsiteY0" fmla="*/ 119405 h 6461587"/>
              <a:gd name="connsiteX1" fmla="*/ 7764905 w 7835084"/>
              <a:gd name="connsiteY1" fmla="*/ 62805 h 6461587"/>
              <a:gd name="connsiteX2" fmla="*/ 7835084 w 7835084"/>
              <a:gd name="connsiteY2" fmla="*/ 0 h 6461587"/>
              <a:gd name="connsiteX3" fmla="*/ 1352675 w 7835084"/>
              <a:gd name="connsiteY3" fmla="*/ 461461 h 6461587"/>
              <a:gd name="connsiteX4" fmla="*/ 73074 w 7835084"/>
              <a:gd name="connsiteY4" fmla="*/ 6461587 h 6461587"/>
              <a:gd name="connsiteX5" fmla="*/ 0 w 7835084"/>
              <a:gd name="connsiteY5" fmla="*/ 6430290 h 6461587"/>
              <a:gd name="connsiteX6" fmla="*/ 78843 w 7835084"/>
              <a:gd name="connsiteY6" fmla="*/ 6385809 h 6461587"/>
              <a:gd name="connsiteX7" fmla="*/ 979606 w 7835084"/>
              <a:gd name="connsiteY7" fmla="*/ 119405 h 6461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35084" h="6461587">
                <a:moveTo>
                  <a:pt x="979606" y="119405"/>
                </a:moveTo>
                <a:lnTo>
                  <a:pt x="7764905" y="62805"/>
                </a:lnTo>
                <a:lnTo>
                  <a:pt x="7835084" y="0"/>
                </a:lnTo>
                <a:lnTo>
                  <a:pt x="1352675" y="461461"/>
                </a:lnTo>
                <a:cubicBezTo>
                  <a:pt x="1196475" y="2305986"/>
                  <a:pt x="229274" y="4617062"/>
                  <a:pt x="73074" y="6461587"/>
                </a:cubicBezTo>
                <a:lnTo>
                  <a:pt x="0" y="6430290"/>
                </a:lnTo>
                <a:lnTo>
                  <a:pt x="78843" y="6385809"/>
                </a:lnTo>
                <a:lnTo>
                  <a:pt x="979606" y="119405"/>
                </a:lnTo>
                <a:close/>
              </a:path>
            </a:pathLst>
          </a:custGeom>
          <a:gradFill flip="none" rotWithShape="1">
            <a:gsLst>
              <a:gs pos="71000">
                <a:srgbClr val="79AB71"/>
              </a:gs>
              <a:gs pos="79000">
                <a:srgbClr val="DDEBCF"/>
              </a:gs>
              <a:gs pos="64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5" name="1 Medio marco"/>
          <p:cNvSpPr/>
          <p:nvPr/>
        </p:nvSpPr>
        <p:spPr>
          <a:xfrm rot="2912147" flipH="1">
            <a:off x="-2655795" y="1109641"/>
            <a:ext cx="5201203" cy="4321776"/>
          </a:xfrm>
          <a:custGeom>
            <a:avLst/>
            <a:gdLst>
              <a:gd name="connsiteX0" fmla="*/ 0 w 4549972"/>
              <a:gd name="connsiteY0" fmla="*/ 0 h 3814612"/>
              <a:gd name="connsiteX1" fmla="*/ 4549972 w 4549972"/>
              <a:gd name="connsiteY1" fmla="*/ 0 h 3814612"/>
              <a:gd name="connsiteX2" fmla="*/ 4141976 w 4549972"/>
              <a:gd name="connsiteY2" fmla="*/ 342056 h 3814612"/>
              <a:gd name="connsiteX3" fmla="*/ 373069 w 4549972"/>
              <a:gd name="connsiteY3" fmla="*/ 342056 h 3814612"/>
              <a:gd name="connsiteX4" fmla="*/ 373069 w 4549972"/>
              <a:gd name="connsiteY4" fmla="*/ 3501838 h 3814612"/>
              <a:gd name="connsiteX5" fmla="*/ 0 w 4549972"/>
              <a:gd name="connsiteY5" fmla="*/ 3814612 h 3814612"/>
              <a:gd name="connsiteX6" fmla="*/ 0 w 454997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141976 w 5631562"/>
              <a:gd name="connsiteY2" fmla="*/ 342056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653186 w 5631562"/>
              <a:gd name="connsiteY2" fmla="*/ 1131253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5701623"/>
              <a:gd name="connsiteX1" fmla="*/ 5631562 w 5631562"/>
              <a:gd name="connsiteY1" fmla="*/ 1153836 h 5701623"/>
              <a:gd name="connsiteX2" fmla="*/ 4653186 w 5631562"/>
              <a:gd name="connsiteY2" fmla="*/ 1131253 h 5701623"/>
              <a:gd name="connsiteX3" fmla="*/ 373069 w 5631562"/>
              <a:gd name="connsiteY3" fmla="*/ 342056 h 5701623"/>
              <a:gd name="connsiteX4" fmla="*/ 434783 w 5631562"/>
              <a:gd name="connsiteY4" fmla="*/ 5701623 h 5701623"/>
              <a:gd name="connsiteX5" fmla="*/ 0 w 5631562"/>
              <a:gd name="connsiteY5" fmla="*/ 3814612 h 5701623"/>
              <a:gd name="connsiteX6" fmla="*/ 0 w 5631562"/>
              <a:gd name="connsiteY6" fmla="*/ 0 h 5701623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4653186 w 5631562"/>
              <a:gd name="connsiteY2" fmla="*/ 1131253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5472867 w 5631562"/>
              <a:gd name="connsiteY2" fmla="*/ 1192881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6256366"/>
              <a:gd name="connsiteY0" fmla="*/ 0 h 5728405"/>
              <a:gd name="connsiteX1" fmla="*/ 6256366 w 6256366"/>
              <a:gd name="connsiteY1" fmla="*/ 588516 h 5728405"/>
              <a:gd name="connsiteX2" fmla="*/ 5472867 w 6256366"/>
              <a:gd name="connsiteY2" fmla="*/ 1192881 h 5728405"/>
              <a:gd name="connsiteX3" fmla="*/ 373069 w 6256366"/>
              <a:gd name="connsiteY3" fmla="*/ 342056 h 5728405"/>
              <a:gd name="connsiteX4" fmla="*/ 434783 w 6256366"/>
              <a:gd name="connsiteY4" fmla="*/ 5701623 h 5728405"/>
              <a:gd name="connsiteX5" fmla="*/ 408781 w 6256366"/>
              <a:gd name="connsiteY5" fmla="*/ 5728405 h 5728405"/>
              <a:gd name="connsiteX6" fmla="*/ 0 w 6256366"/>
              <a:gd name="connsiteY6" fmla="*/ 0 h 5728405"/>
              <a:gd name="connsiteX0" fmla="*/ 0 w 6383432"/>
              <a:gd name="connsiteY0" fmla="*/ 0 h 5728405"/>
              <a:gd name="connsiteX1" fmla="*/ 6256366 w 6383432"/>
              <a:gd name="connsiteY1" fmla="*/ 588516 h 5728405"/>
              <a:gd name="connsiteX2" fmla="*/ 6383432 w 6383432"/>
              <a:gd name="connsiteY2" fmla="*/ 658236 h 5728405"/>
              <a:gd name="connsiteX3" fmla="*/ 373069 w 6383432"/>
              <a:gd name="connsiteY3" fmla="*/ 342056 h 5728405"/>
              <a:gd name="connsiteX4" fmla="*/ 434783 w 6383432"/>
              <a:gd name="connsiteY4" fmla="*/ 5701623 h 5728405"/>
              <a:gd name="connsiteX5" fmla="*/ 408781 w 6383432"/>
              <a:gd name="connsiteY5" fmla="*/ 5728405 h 5728405"/>
              <a:gd name="connsiteX6" fmla="*/ 0 w 6383432"/>
              <a:gd name="connsiteY6" fmla="*/ 0 h 5728405"/>
              <a:gd name="connsiteX0" fmla="*/ 177920 w 6561352"/>
              <a:gd name="connsiteY0" fmla="*/ 0 h 5907372"/>
              <a:gd name="connsiteX1" fmla="*/ 6434286 w 6561352"/>
              <a:gd name="connsiteY1" fmla="*/ 588516 h 5907372"/>
              <a:gd name="connsiteX2" fmla="*/ 6561352 w 6561352"/>
              <a:gd name="connsiteY2" fmla="*/ 658236 h 5907372"/>
              <a:gd name="connsiteX3" fmla="*/ 550989 w 6561352"/>
              <a:gd name="connsiteY3" fmla="*/ 342056 h 5907372"/>
              <a:gd name="connsiteX4" fmla="*/ 612703 w 6561352"/>
              <a:gd name="connsiteY4" fmla="*/ 5701623 h 5907372"/>
              <a:gd name="connsiteX5" fmla="*/ 0 w 6561352"/>
              <a:gd name="connsiteY5" fmla="*/ 5907372 h 5907372"/>
              <a:gd name="connsiteX6" fmla="*/ 177920 w 6561352"/>
              <a:gd name="connsiteY6" fmla="*/ 0 h 5907372"/>
              <a:gd name="connsiteX0" fmla="*/ 177920 w 6561352"/>
              <a:gd name="connsiteY0" fmla="*/ 0 h 5974872"/>
              <a:gd name="connsiteX1" fmla="*/ 6434286 w 6561352"/>
              <a:gd name="connsiteY1" fmla="*/ 588516 h 5974872"/>
              <a:gd name="connsiteX2" fmla="*/ 6561352 w 6561352"/>
              <a:gd name="connsiteY2" fmla="*/ 658236 h 5974872"/>
              <a:gd name="connsiteX3" fmla="*/ 550989 w 6561352"/>
              <a:gd name="connsiteY3" fmla="*/ 342056 h 5974872"/>
              <a:gd name="connsiteX4" fmla="*/ 33748 w 6561352"/>
              <a:gd name="connsiteY4" fmla="*/ 5974872 h 5974872"/>
              <a:gd name="connsiteX5" fmla="*/ 0 w 6561352"/>
              <a:gd name="connsiteY5" fmla="*/ 5907372 h 5974872"/>
              <a:gd name="connsiteX6" fmla="*/ 177920 w 6561352"/>
              <a:gd name="connsiteY6" fmla="*/ 0 h 5974872"/>
              <a:gd name="connsiteX0" fmla="*/ 1902869 w 8286301"/>
              <a:gd name="connsiteY0" fmla="*/ 0 h 5974872"/>
              <a:gd name="connsiteX1" fmla="*/ 8159235 w 8286301"/>
              <a:gd name="connsiteY1" fmla="*/ 588516 h 5974872"/>
              <a:gd name="connsiteX2" fmla="*/ 8286301 w 8286301"/>
              <a:gd name="connsiteY2" fmla="*/ 658236 h 5974872"/>
              <a:gd name="connsiteX3" fmla="*/ 2275938 w 8286301"/>
              <a:gd name="connsiteY3" fmla="*/ 342056 h 5974872"/>
              <a:gd name="connsiteX4" fmla="*/ 1758697 w 8286301"/>
              <a:gd name="connsiteY4" fmla="*/ 5974872 h 5974872"/>
              <a:gd name="connsiteX5" fmla="*/ 0 w 8286301"/>
              <a:gd name="connsiteY5" fmla="*/ 5878519 h 5974872"/>
              <a:gd name="connsiteX6" fmla="*/ 1902869 w 8286301"/>
              <a:gd name="connsiteY6" fmla="*/ 0 h 5974872"/>
              <a:gd name="connsiteX0" fmla="*/ 1902869 w 8286301"/>
              <a:gd name="connsiteY0" fmla="*/ 0 h 5878519"/>
              <a:gd name="connsiteX1" fmla="*/ 8159235 w 8286301"/>
              <a:gd name="connsiteY1" fmla="*/ 588516 h 5878519"/>
              <a:gd name="connsiteX2" fmla="*/ 8286301 w 8286301"/>
              <a:gd name="connsiteY2" fmla="*/ 658236 h 5878519"/>
              <a:gd name="connsiteX3" fmla="*/ 2275938 w 8286301"/>
              <a:gd name="connsiteY3" fmla="*/ 342056 h 5878519"/>
              <a:gd name="connsiteX4" fmla="*/ 58226 w 8286301"/>
              <a:gd name="connsiteY4" fmla="*/ 5861432 h 5878519"/>
              <a:gd name="connsiteX5" fmla="*/ 0 w 8286301"/>
              <a:gd name="connsiteY5" fmla="*/ 5878519 h 5878519"/>
              <a:gd name="connsiteX6" fmla="*/ 1902869 w 8286301"/>
              <a:gd name="connsiteY6" fmla="*/ 0 h 5878519"/>
              <a:gd name="connsiteX0" fmla="*/ 1902869 w 8784490"/>
              <a:gd name="connsiteY0" fmla="*/ 889158 h 6767677"/>
              <a:gd name="connsiteX1" fmla="*/ 8784491 w 8784490"/>
              <a:gd name="connsiteY1" fmla="*/ 0 h 6767677"/>
              <a:gd name="connsiteX2" fmla="*/ 8286301 w 8784490"/>
              <a:gd name="connsiteY2" fmla="*/ 1547394 h 6767677"/>
              <a:gd name="connsiteX3" fmla="*/ 2275938 w 8784490"/>
              <a:gd name="connsiteY3" fmla="*/ 1231214 h 6767677"/>
              <a:gd name="connsiteX4" fmla="*/ 58226 w 8784490"/>
              <a:gd name="connsiteY4" fmla="*/ 6750590 h 6767677"/>
              <a:gd name="connsiteX5" fmla="*/ 0 w 8784490"/>
              <a:gd name="connsiteY5" fmla="*/ 6767677 h 6767677"/>
              <a:gd name="connsiteX6" fmla="*/ 1902869 w 8784490"/>
              <a:gd name="connsiteY6" fmla="*/ 889158 h 6767677"/>
              <a:gd name="connsiteX0" fmla="*/ 1902869 w 8891703"/>
              <a:gd name="connsiteY0" fmla="*/ 889158 h 6767677"/>
              <a:gd name="connsiteX1" fmla="*/ 8784491 w 8891703"/>
              <a:gd name="connsiteY1" fmla="*/ 0 h 6767677"/>
              <a:gd name="connsiteX2" fmla="*/ 8891702 w 8891703"/>
              <a:gd name="connsiteY2" fmla="*/ 85792 h 6767677"/>
              <a:gd name="connsiteX3" fmla="*/ 2275938 w 8891703"/>
              <a:gd name="connsiteY3" fmla="*/ 1231214 h 6767677"/>
              <a:gd name="connsiteX4" fmla="*/ 58226 w 8891703"/>
              <a:gd name="connsiteY4" fmla="*/ 6750590 h 6767677"/>
              <a:gd name="connsiteX5" fmla="*/ 0 w 8891703"/>
              <a:gd name="connsiteY5" fmla="*/ 6767677 h 6767677"/>
              <a:gd name="connsiteX6" fmla="*/ 1902869 w 8891703"/>
              <a:gd name="connsiteY6" fmla="*/ 889158 h 6767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891703" h="6767677">
                <a:moveTo>
                  <a:pt x="1902869" y="889158"/>
                </a:moveTo>
                <a:lnTo>
                  <a:pt x="8784491" y="0"/>
                </a:lnTo>
                <a:lnTo>
                  <a:pt x="8891702" y="85792"/>
                </a:lnTo>
                <a:lnTo>
                  <a:pt x="2275938" y="1231214"/>
                </a:lnTo>
                <a:lnTo>
                  <a:pt x="58226" y="6750590"/>
                </a:lnTo>
                <a:lnTo>
                  <a:pt x="0" y="6767677"/>
                </a:lnTo>
                <a:lnTo>
                  <a:pt x="1902869" y="889158"/>
                </a:lnTo>
                <a:close/>
              </a:path>
            </a:pathLst>
          </a:custGeom>
          <a:gradFill flip="none" rotWithShape="1">
            <a:gsLst>
              <a:gs pos="71000">
                <a:srgbClr val="79AB71"/>
              </a:gs>
              <a:gs pos="79000">
                <a:srgbClr val="DDEBCF"/>
              </a:gs>
              <a:gs pos="64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6" name="1 Medio marco"/>
          <p:cNvSpPr/>
          <p:nvPr/>
        </p:nvSpPr>
        <p:spPr>
          <a:xfrm rot="2912147" flipH="1">
            <a:off x="-2838126" y="1127033"/>
            <a:ext cx="5334749" cy="4373828"/>
          </a:xfrm>
          <a:custGeom>
            <a:avLst/>
            <a:gdLst>
              <a:gd name="connsiteX0" fmla="*/ 0 w 4549972"/>
              <a:gd name="connsiteY0" fmla="*/ 0 h 3814612"/>
              <a:gd name="connsiteX1" fmla="*/ 4549972 w 4549972"/>
              <a:gd name="connsiteY1" fmla="*/ 0 h 3814612"/>
              <a:gd name="connsiteX2" fmla="*/ 4141976 w 4549972"/>
              <a:gd name="connsiteY2" fmla="*/ 342056 h 3814612"/>
              <a:gd name="connsiteX3" fmla="*/ 373069 w 4549972"/>
              <a:gd name="connsiteY3" fmla="*/ 342056 h 3814612"/>
              <a:gd name="connsiteX4" fmla="*/ 373069 w 4549972"/>
              <a:gd name="connsiteY4" fmla="*/ 3501838 h 3814612"/>
              <a:gd name="connsiteX5" fmla="*/ 0 w 4549972"/>
              <a:gd name="connsiteY5" fmla="*/ 3814612 h 3814612"/>
              <a:gd name="connsiteX6" fmla="*/ 0 w 454997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141976 w 5631562"/>
              <a:gd name="connsiteY2" fmla="*/ 342056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3814612"/>
              <a:gd name="connsiteX1" fmla="*/ 5631562 w 5631562"/>
              <a:gd name="connsiteY1" fmla="*/ 1153836 h 3814612"/>
              <a:gd name="connsiteX2" fmla="*/ 4653186 w 5631562"/>
              <a:gd name="connsiteY2" fmla="*/ 1131253 h 3814612"/>
              <a:gd name="connsiteX3" fmla="*/ 373069 w 5631562"/>
              <a:gd name="connsiteY3" fmla="*/ 342056 h 3814612"/>
              <a:gd name="connsiteX4" fmla="*/ 373069 w 5631562"/>
              <a:gd name="connsiteY4" fmla="*/ 3501838 h 3814612"/>
              <a:gd name="connsiteX5" fmla="*/ 0 w 5631562"/>
              <a:gd name="connsiteY5" fmla="*/ 3814612 h 3814612"/>
              <a:gd name="connsiteX6" fmla="*/ 0 w 5631562"/>
              <a:gd name="connsiteY6" fmla="*/ 0 h 3814612"/>
              <a:gd name="connsiteX0" fmla="*/ 0 w 5631562"/>
              <a:gd name="connsiteY0" fmla="*/ 0 h 5701623"/>
              <a:gd name="connsiteX1" fmla="*/ 5631562 w 5631562"/>
              <a:gd name="connsiteY1" fmla="*/ 1153836 h 5701623"/>
              <a:gd name="connsiteX2" fmla="*/ 4653186 w 5631562"/>
              <a:gd name="connsiteY2" fmla="*/ 1131253 h 5701623"/>
              <a:gd name="connsiteX3" fmla="*/ 373069 w 5631562"/>
              <a:gd name="connsiteY3" fmla="*/ 342056 h 5701623"/>
              <a:gd name="connsiteX4" fmla="*/ 434783 w 5631562"/>
              <a:gd name="connsiteY4" fmla="*/ 5701623 h 5701623"/>
              <a:gd name="connsiteX5" fmla="*/ 0 w 5631562"/>
              <a:gd name="connsiteY5" fmla="*/ 3814612 h 5701623"/>
              <a:gd name="connsiteX6" fmla="*/ 0 w 5631562"/>
              <a:gd name="connsiteY6" fmla="*/ 0 h 5701623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4653186 w 5631562"/>
              <a:gd name="connsiteY2" fmla="*/ 1131253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5631562"/>
              <a:gd name="connsiteY0" fmla="*/ 0 h 5728405"/>
              <a:gd name="connsiteX1" fmla="*/ 5631562 w 5631562"/>
              <a:gd name="connsiteY1" fmla="*/ 1153836 h 5728405"/>
              <a:gd name="connsiteX2" fmla="*/ 5472867 w 5631562"/>
              <a:gd name="connsiteY2" fmla="*/ 1192881 h 5728405"/>
              <a:gd name="connsiteX3" fmla="*/ 373069 w 5631562"/>
              <a:gd name="connsiteY3" fmla="*/ 342056 h 5728405"/>
              <a:gd name="connsiteX4" fmla="*/ 434783 w 5631562"/>
              <a:gd name="connsiteY4" fmla="*/ 5701623 h 5728405"/>
              <a:gd name="connsiteX5" fmla="*/ 408781 w 5631562"/>
              <a:gd name="connsiteY5" fmla="*/ 5728405 h 5728405"/>
              <a:gd name="connsiteX6" fmla="*/ 0 w 5631562"/>
              <a:gd name="connsiteY6" fmla="*/ 0 h 5728405"/>
              <a:gd name="connsiteX0" fmla="*/ 0 w 6256366"/>
              <a:gd name="connsiteY0" fmla="*/ 0 h 5728405"/>
              <a:gd name="connsiteX1" fmla="*/ 6256366 w 6256366"/>
              <a:gd name="connsiteY1" fmla="*/ 588516 h 5728405"/>
              <a:gd name="connsiteX2" fmla="*/ 5472867 w 6256366"/>
              <a:gd name="connsiteY2" fmla="*/ 1192881 h 5728405"/>
              <a:gd name="connsiteX3" fmla="*/ 373069 w 6256366"/>
              <a:gd name="connsiteY3" fmla="*/ 342056 h 5728405"/>
              <a:gd name="connsiteX4" fmla="*/ 434783 w 6256366"/>
              <a:gd name="connsiteY4" fmla="*/ 5701623 h 5728405"/>
              <a:gd name="connsiteX5" fmla="*/ 408781 w 6256366"/>
              <a:gd name="connsiteY5" fmla="*/ 5728405 h 5728405"/>
              <a:gd name="connsiteX6" fmla="*/ 0 w 6256366"/>
              <a:gd name="connsiteY6" fmla="*/ 0 h 5728405"/>
              <a:gd name="connsiteX0" fmla="*/ 0 w 6383432"/>
              <a:gd name="connsiteY0" fmla="*/ 0 h 5728405"/>
              <a:gd name="connsiteX1" fmla="*/ 6256366 w 6383432"/>
              <a:gd name="connsiteY1" fmla="*/ 588516 h 5728405"/>
              <a:gd name="connsiteX2" fmla="*/ 6383432 w 6383432"/>
              <a:gd name="connsiteY2" fmla="*/ 658236 h 5728405"/>
              <a:gd name="connsiteX3" fmla="*/ 373069 w 6383432"/>
              <a:gd name="connsiteY3" fmla="*/ 342056 h 5728405"/>
              <a:gd name="connsiteX4" fmla="*/ 434783 w 6383432"/>
              <a:gd name="connsiteY4" fmla="*/ 5701623 h 5728405"/>
              <a:gd name="connsiteX5" fmla="*/ 408781 w 6383432"/>
              <a:gd name="connsiteY5" fmla="*/ 5728405 h 5728405"/>
              <a:gd name="connsiteX6" fmla="*/ 0 w 6383432"/>
              <a:gd name="connsiteY6" fmla="*/ 0 h 5728405"/>
              <a:gd name="connsiteX0" fmla="*/ 177920 w 6561352"/>
              <a:gd name="connsiteY0" fmla="*/ 0 h 5907372"/>
              <a:gd name="connsiteX1" fmla="*/ 6434286 w 6561352"/>
              <a:gd name="connsiteY1" fmla="*/ 588516 h 5907372"/>
              <a:gd name="connsiteX2" fmla="*/ 6561352 w 6561352"/>
              <a:gd name="connsiteY2" fmla="*/ 658236 h 5907372"/>
              <a:gd name="connsiteX3" fmla="*/ 550989 w 6561352"/>
              <a:gd name="connsiteY3" fmla="*/ 342056 h 5907372"/>
              <a:gd name="connsiteX4" fmla="*/ 612703 w 6561352"/>
              <a:gd name="connsiteY4" fmla="*/ 5701623 h 5907372"/>
              <a:gd name="connsiteX5" fmla="*/ 0 w 6561352"/>
              <a:gd name="connsiteY5" fmla="*/ 5907372 h 5907372"/>
              <a:gd name="connsiteX6" fmla="*/ 177920 w 6561352"/>
              <a:gd name="connsiteY6" fmla="*/ 0 h 5907372"/>
              <a:gd name="connsiteX0" fmla="*/ 177920 w 6561352"/>
              <a:gd name="connsiteY0" fmla="*/ 0 h 5974872"/>
              <a:gd name="connsiteX1" fmla="*/ 6434286 w 6561352"/>
              <a:gd name="connsiteY1" fmla="*/ 588516 h 5974872"/>
              <a:gd name="connsiteX2" fmla="*/ 6561352 w 6561352"/>
              <a:gd name="connsiteY2" fmla="*/ 658236 h 5974872"/>
              <a:gd name="connsiteX3" fmla="*/ 550989 w 6561352"/>
              <a:gd name="connsiteY3" fmla="*/ 342056 h 5974872"/>
              <a:gd name="connsiteX4" fmla="*/ 33748 w 6561352"/>
              <a:gd name="connsiteY4" fmla="*/ 5974872 h 5974872"/>
              <a:gd name="connsiteX5" fmla="*/ 0 w 6561352"/>
              <a:gd name="connsiteY5" fmla="*/ 5907372 h 5974872"/>
              <a:gd name="connsiteX6" fmla="*/ 177920 w 6561352"/>
              <a:gd name="connsiteY6" fmla="*/ 0 h 5974872"/>
              <a:gd name="connsiteX0" fmla="*/ 1902869 w 8286301"/>
              <a:gd name="connsiteY0" fmla="*/ 0 h 5974872"/>
              <a:gd name="connsiteX1" fmla="*/ 8159235 w 8286301"/>
              <a:gd name="connsiteY1" fmla="*/ 588516 h 5974872"/>
              <a:gd name="connsiteX2" fmla="*/ 8286301 w 8286301"/>
              <a:gd name="connsiteY2" fmla="*/ 658236 h 5974872"/>
              <a:gd name="connsiteX3" fmla="*/ 2275938 w 8286301"/>
              <a:gd name="connsiteY3" fmla="*/ 342056 h 5974872"/>
              <a:gd name="connsiteX4" fmla="*/ 1758697 w 8286301"/>
              <a:gd name="connsiteY4" fmla="*/ 5974872 h 5974872"/>
              <a:gd name="connsiteX5" fmla="*/ 0 w 8286301"/>
              <a:gd name="connsiteY5" fmla="*/ 5878519 h 5974872"/>
              <a:gd name="connsiteX6" fmla="*/ 1902869 w 8286301"/>
              <a:gd name="connsiteY6" fmla="*/ 0 h 5974872"/>
              <a:gd name="connsiteX0" fmla="*/ 1902869 w 8286301"/>
              <a:gd name="connsiteY0" fmla="*/ 0 h 5878519"/>
              <a:gd name="connsiteX1" fmla="*/ 8159235 w 8286301"/>
              <a:gd name="connsiteY1" fmla="*/ 588516 h 5878519"/>
              <a:gd name="connsiteX2" fmla="*/ 8286301 w 8286301"/>
              <a:gd name="connsiteY2" fmla="*/ 658236 h 5878519"/>
              <a:gd name="connsiteX3" fmla="*/ 2275938 w 8286301"/>
              <a:gd name="connsiteY3" fmla="*/ 342056 h 5878519"/>
              <a:gd name="connsiteX4" fmla="*/ 58226 w 8286301"/>
              <a:gd name="connsiteY4" fmla="*/ 5861432 h 5878519"/>
              <a:gd name="connsiteX5" fmla="*/ 0 w 8286301"/>
              <a:gd name="connsiteY5" fmla="*/ 5878519 h 5878519"/>
              <a:gd name="connsiteX6" fmla="*/ 1902869 w 8286301"/>
              <a:gd name="connsiteY6" fmla="*/ 0 h 5878519"/>
              <a:gd name="connsiteX0" fmla="*/ 1902869 w 8784490"/>
              <a:gd name="connsiteY0" fmla="*/ 889158 h 6767677"/>
              <a:gd name="connsiteX1" fmla="*/ 8784491 w 8784490"/>
              <a:gd name="connsiteY1" fmla="*/ 0 h 6767677"/>
              <a:gd name="connsiteX2" fmla="*/ 8286301 w 8784490"/>
              <a:gd name="connsiteY2" fmla="*/ 1547394 h 6767677"/>
              <a:gd name="connsiteX3" fmla="*/ 2275938 w 8784490"/>
              <a:gd name="connsiteY3" fmla="*/ 1231214 h 6767677"/>
              <a:gd name="connsiteX4" fmla="*/ 58226 w 8784490"/>
              <a:gd name="connsiteY4" fmla="*/ 6750590 h 6767677"/>
              <a:gd name="connsiteX5" fmla="*/ 0 w 8784490"/>
              <a:gd name="connsiteY5" fmla="*/ 6767677 h 6767677"/>
              <a:gd name="connsiteX6" fmla="*/ 1902869 w 8784490"/>
              <a:gd name="connsiteY6" fmla="*/ 889158 h 6767677"/>
              <a:gd name="connsiteX0" fmla="*/ 1902869 w 8891703"/>
              <a:gd name="connsiteY0" fmla="*/ 889158 h 6767677"/>
              <a:gd name="connsiteX1" fmla="*/ 8784491 w 8891703"/>
              <a:gd name="connsiteY1" fmla="*/ 0 h 6767677"/>
              <a:gd name="connsiteX2" fmla="*/ 8891702 w 8891703"/>
              <a:gd name="connsiteY2" fmla="*/ 85792 h 6767677"/>
              <a:gd name="connsiteX3" fmla="*/ 2275938 w 8891703"/>
              <a:gd name="connsiteY3" fmla="*/ 1231214 h 6767677"/>
              <a:gd name="connsiteX4" fmla="*/ 58226 w 8891703"/>
              <a:gd name="connsiteY4" fmla="*/ 6750590 h 6767677"/>
              <a:gd name="connsiteX5" fmla="*/ 0 w 8891703"/>
              <a:gd name="connsiteY5" fmla="*/ 6767677 h 6767677"/>
              <a:gd name="connsiteX6" fmla="*/ 1902869 w 8891703"/>
              <a:gd name="connsiteY6" fmla="*/ 889158 h 6767677"/>
              <a:gd name="connsiteX0" fmla="*/ 2636106 w 9624939"/>
              <a:gd name="connsiteY0" fmla="*/ 889158 h 6750591"/>
              <a:gd name="connsiteX1" fmla="*/ 9517728 w 9624939"/>
              <a:gd name="connsiteY1" fmla="*/ 0 h 6750591"/>
              <a:gd name="connsiteX2" fmla="*/ 9624939 w 9624939"/>
              <a:gd name="connsiteY2" fmla="*/ 85792 h 6750591"/>
              <a:gd name="connsiteX3" fmla="*/ 3009175 w 9624939"/>
              <a:gd name="connsiteY3" fmla="*/ 1231214 h 6750591"/>
              <a:gd name="connsiteX4" fmla="*/ 791463 w 9624939"/>
              <a:gd name="connsiteY4" fmla="*/ 6750590 h 6750591"/>
              <a:gd name="connsiteX5" fmla="*/ 0 w 9624939"/>
              <a:gd name="connsiteY5" fmla="*/ 6706474 h 6750591"/>
              <a:gd name="connsiteX6" fmla="*/ 2636106 w 9624939"/>
              <a:gd name="connsiteY6" fmla="*/ 889158 h 6750591"/>
              <a:gd name="connsiteX0" fmla="*/ 2643563 w 9632396"/>
              <a:gd name="connsiteY0" fmla="*/ 889158 h 6779055"/>
              <a:gd name="connsiteX1" fmla="*/ 9525185 w 9632396"/>
              <a:gd name="connsiteY1" fmla="*/ 0 h 6779055"/>
              <a:gd name="connsiteX2" fmla="*/ 9632396 w 9632396"/>
              <a:gd name="connsiteY2" fmla="*/ 85792 h 6779055"/>
              <a:gd name="connsiteX3" fmla="*/ 3016632 w 9632396"/>
              <a:gd name="connsiteY3" fmla="*/ 1231214 h 6779055"/>
              <a:gd name="connsiteX4" fmla="*/ 0 w 9632396"/>
              <a:gd name="connsiteY4" fmla="*/ 6779054 h 6779055"/>
              <a:gd name="connsiteX5" fmla="*/ 7457 w 9632396"/>
              <a:gd name="connsiteY5" fmla="*/ 6706474 h 6779055"/>
              <a:gd name="connsiteX6" fmla="*/ 2643563 w 9632396"/>
              <a:gd name="connsiteY6" fmla="*/ 889158 h 6779055"/>
              <a:gd name="connsiteX0" fmla="*/ 2643563 w 9632396"/>
              <a:gd name="connsiteY0" fmla="*/ 1557323 h 7447218"/>
              <a:gd name="connsiteX1" fmla="*/ 9609042 w 9632396"/>
              <a:gd name="connsiteY1" fmla="*/ 0 h 7447218"/>
              <a:gd name="connsiteX2" fmla="*/ 9632396 w 9632396"/>
              <a:gd name="connsiteY2" fmla="*/ 753957 h 7447218"/>
              <a:gd name="connsiteX3" fmla="*/ 3016632 w 9632396"/>
              <a:gd name="connsiteY3" fmla="*/ 1899379 h 7447218"/>
              <a:gd name="connsiteX4" fmla="*/ 0 w 9632396"/>
              <a:gd name="connsiteY4" fmla="*/ 7447219 h 7447218"/>
              <a:gd name="connsiteX5" fmla="*/ 7457 w 9632396"/>
              <a:gd name="connsiteY5" fmla="*/ 7374639 h 7447218"/>
              <a:gd name="connsiteX6" fmla="*/ 2643563 w 9632396"/>
              <a:gd name="connsiteY6" fmla="*/ 1557323 h 7447218"/>
              <a:gd name="connsiteX0" fmla="*/ 2643563 w 9681457"/>
              <a:gd name="connsiteY0" fmla="*/ 1557323 h 7447220"/>
              <a:gd name="connsiteX1" fmla="*/ 9609042 w 9681457"/>
              <a:gd name="connsiteY1" fmla="*/ 0 h 7447220"/>
              <a:gd name="connsiteX2" fmla="*/ 9681457 w 9681457"/>
              <a:gd name="connsiteY2" fmla="*/ 8995 h 7447220"/>
              <a:gd name="connsiteX3" fmla="*/ 3016632 w 9681457"/>
              <a:gd name="connsiteY3" fmla="*/ 1899379 h 7447220"/>
              <a:gd name="connsiteX4" fmla="*/ 0 w 9681457"/>
              <a:gd name="connsiteY4" fmla="*/ 7447219 h 7447220"/>
              <a:gd name="connsiteX5" fmla="*/ 7457 w 9681457"/>
              <a:gd name="connsiteY5" fmla="*/ 7374639 h 7447220"/>
              <a:gd name="connsiteX6" fmla="*/ 2643563 w 9681457"/>
              <a:gd name="connsiteY6" fmla="*/ 1557323 h 7447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681457" h="7447220">
                <a:moveTo>
                  <a:pt x="2643563" y="1557323"/>
                </a:moveTo>
                <a:lnTo>
                  <a:pt x="9609042" y="0"/>
                </a:lnTo>
                <a:lnTo>
                  <a:pt x="9681457" y="8995"/>
                </a:lnTo>
                <a:lnTo>
                  <a:pt x="3016632" y="1899379"/>
                </a:lnTo>
                <a:lnTo>
                  <a:pt x="0" y="7447219"/>
                </a:lnTo>
                <a:lnTo>
                  <a:pt x="7457" y="7374639"/>
                </a:lnTo>
                <a:lnTo>
                  <a:pt x="2643563" y="1557323"/>
                </a:lnTo>
                <a:close/>
              </a:path>
            </a:pathLst>
          </a:custGeom>
          <a:gradFill flip="none" rotWithShape="1">
            <a:gsLst>
              <a:gs pos="71000">
                <a:srgbClr val="79AB71"/>
              </a:gs>
              <a:gs pos="79000">
                <a:srgbClr val="DDEBCF"/>
              </a:gs>
              <a:gs pos="64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51520" y="6093296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002164"/>
      </p:ext>
    </p:extLst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4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4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4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4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4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4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4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en L"/>
          <p:cNvSpPr/>
          <p:nvPr/>
        </p:nvSpPr>
        <p:spPr>
          <a:xfrm>
            <a:off x="0" y="692696"/>
            <a:ext cx="1691680" cy="6165304"/>
          </a:xfrm>
          <a:prstGeom prst="corner">
            <a:avLst>
              <a:gd name="adj1" fmla="val 41829"/>
              <a:gd name="adj2" fmla="val 41201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3" name="2 Forma en L"/>
          <p:cNvSpPr/>
          <p:nvPr/>
        </p:nvSpPr>
        <p:spPr>
          <a:xfrm flipH="1" flipV="1">
            <a:off x="10783" y="0"/>
            <a:ext cx="1691680" cy="6165304"/>
          </a:xfrm>
          <a:prstGeom prst="corner">
            <a:avLst>
              <a:gd name="adj1" fmla="val 41829"/>
              <a:gd name="adj2" fmla="val 41201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4" name="3 Forma en L"/>
          <p:cNvSpPr/>
          <p:nvPr/>
        </p:nvSpPr>
        <p:spPr>
          <a:xfrm flipH="1">
            <a:off x="7452320" y="692696"/>
            <a:ext cx="1691680" cy="6165304"/>
          </a:xfrm>
          <a:prstGeom prst="corner">
            <a:avLst>
              <a:gd name="adj1" fmla="val 41829"/>
              <a:gd name="adj2" fmla="val 41201"/>
            </a:avLst>
          </a:prstGeom>
          <a:solidFill>
            <a:srgbClr val="6F6F74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714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srgbClr val="FFFFFF"/>
              </a:solidFill>
            </a:endParaRPr>
          </a:p>
        </p:txBody>
      </p:sp>
      <p:sp>
        <p:nvSpPr>
          <p:cNvPr id="5" name="4 Forma en L"/>
          <p:cNvSpPr/>
          <p:nvPr/>
        </p:nvSpPr>
        <p:spPr>
          <a:xfrm flipV="1">
            <a:off x="7463103" y="0"/>
            <a:ext cx="1691680" cy="6165304"/>
          </a:xfrm>
          <a:prstGeom prst="corner">
            <a:avLst>
              <a:gd name="adj1" fmla="val 41829"/>
              <a:gd name="adj2" fmla="val 41201"/>
            </a:avLst>
          </a:prstGeom>
          <a:solidFill>
            <a:srgbClr val="E3DCCF">
              <a:lumMod val="75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7145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 smtClean="0">
              <a:solidFill>
                <a:srgbClr val="FFFFFF"/>
              </a:solidFill>
            </a:endParaRPr>
          </a:p>
        </p:txBody>
      </p:sp>
      <p:pic>
        <p:nvPicPr>
          <p:cNvPr id="6" name="5 Imagen" descr="DSCN3257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ffectLst>
            <a:reflection stA="0" dist="50800" dir="5400000" sy="-100000" algn="bl" rotWithShape="0"/>
          </a:effectLst>
        </p:spPr>
      </p:pic>
      <p:sp>
        <p:nvSpPr>
          <p:cNvPr id="7" name="6 CuadroTexto"/>
          <p:cNvSpPr txBox="1"/>
          <p:nvPr/>
        </p:nvSpPr>
        <p:spPr>
          <a:xfrm>
            <a:off x="2051720" y="6238473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94191"/>
      </p:ext>
    </p:ext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riángulo rectángulo"/>
          <p:cNvSpPr/>
          <p:nvPr/>
        </p:nvSpPr>
        <p:spPr>
          <a:xfrm>
            <a:off x="0" y="0"/>
            <a:ext cx="2000252" cy="6858000"/>
          </a:xfrm>
          <a:prstGeom prst="rt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Triángulo rectángulo"/>
          <p:cNvSpPr/>
          <p:nvPr/>
        </p:nvSpPr>
        <p:spPr>
          <a:xfrm rot="10800000">
            <a:off x="0" y="-7585"/>
            <a:ext cx="2000251" cy="68580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>
            <a:off x="7143750" y="0"/>
            <a:ext cx="2000250" cy="6858000"/>
          </a:xfrm>
          <a:prstGeom prst="rt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rot="10800000" flipH="1">
            <a:off x="7143750" y="-7585"/>
            <a:ext cx="2000250" cy="68580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6" name="5 Imagen" descr="DSCN3263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ffectLst>
            <a:reflection stA="0" dir="5400000" sy="-100000" algn="bl" rotWithShape="0"/>
          </a:effectLst>
        </p:spPr>
      </p:pic>
      <p:sp>
        <p:nvSpPr>
          <p:cNvPr id="7" name="6 CuadroTexto"/>
          <p:cNvSpPr txBox="1"/>
          <p:nvPr/>
        </p:nvSpPr>
        <p:spPr>
          <a:xfrm>
            <a:off x="2051720" y="6238473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8116731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SCN3267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Medio marco"/>
          <p:cNvSpPr/>
          <p:nvPr/>
        </p:nvSpPr>
        <p:spPr>
          <a:xfrm rot="2640675" flipH="1" flipV="1">
            <a:off x="3338331" y="3890908"/>
            <a:ext cx="2233057" cy="2117068"/>
          </a:xfrm>
          <a:prstGeom prst="halfFrame">
            <a:avLst>
              <a:gd name="adj1" fmla="val 15711"/>
              <a:gd name="adj2" fmla="val 17914"/>
            </a:avLst>
          </a:prstGeom>
          <a:solidFill>
            <a:schemeClr val="accent5">
              <a:lumMod val="75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57785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srgbClr val="000000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8965274" flipH="1">
            <a:off x="3284654" y="1070520"/>
            <a:ext cx="2340412" cy="2025000"/>
          </a:xfrm>
          <a:prstGeom prst="halfFrame">
            <a:avLst>
              <a:gd name="adj1" fmla="val 15711"/>
              <a:gd name="adj2" fmla="val 17914"/>
            </a:avLst>
          </a:prstGeom>
          <a:solidFill>
            <a:schemeClr val="accent5">
              <a:lumMod val="75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57785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srgbClr val="000000"/>
              </a:solidFill>
            </a:endParaRPr>
          </a:p>
        </p:txBody>
      </p:sp>
      <p:sp>
        <p:nvSpPr>
          <p:cNvPr id="19" name="18 Medio marco"/>
          <p:cNvSpPr/>
          <p:nvPr/>
        </p:nvSpPr>
        <p:spPr>
          <a:xfrm>
            <a:off x="0" y="0"/>
            <a:ext cx="4572000" cy="3501008"/>
          </a:xfrm>
          <a:prstGeom prst="halfFrame">
            <a:avLst>
              <a:gd name="adj1" fmla="val 15711"/>
              <a:gd name="adj2" fmla="val 17914"/>
            </a:avLst>
          </a:prstGeom>
          <a:solidFill>
            <a:schemeClr val="tx2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57785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srgbClr val="000000"/>
              </a:solidFill>
            </a:endParaRPr>
          </a:p>
        </p:txBody>
      </p:sp>
      <p:sp>
        <p:nvSpPr>
          <p:cNvPr id="20" name="19 Medio marco"/>
          <p:cNvSpPr/>
          <p:nvPr/>
        </p:nvSpPr>
        <p:spPr>
          <a:xfrm flipV="1">
            <a:off x="0" y="3396156"/>
            <a:ext cx="4572000" cy="3501008"/>
          </a:xfrm>
          <a:prstGeom prst="halfFrame">
            <a:avLst>
              <a:gd name="adj1" fmla="val 15711"/>
              <a:gd name="adj2" fmla="val 17914"/>
            </a:avLst>
          </a:prstGeom>
          <a:solidFill>
            <a:schemeClr val="tx2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57785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srgbClr val="000000"/>
              </a:solidFill>
            </a:endParaRPr>
          </a:p>
        </p:txBody>
      </p:sp>
      <p:sp>
        <p:nvSpPr>
          <p:cNvPr id="21" name="20 Medio marco"/>
          <p:cNvSpPr/>
          <p:nvPr/>
        </p:nvSpPr>
        <p:spPr>
          <a:xfrm flipH="1">
            <a:off x="4572000" y="17947"/>
            <a:ext cx="4572000" cy="3501008"/>
          </a:xfrm>
          <a:prstGeom prst="halfFrame">
            <a:avLst>
              <a:gd name="adj1" fmla="val 15711"/>
              <a:gd name="adj2" fmla="val 17914"/>
            </a:avLst>
          </a:prstGeom>
          <a:solidFill>
            <a:schemeClr val="tx2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57785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srgbClr val="000000"/>
              </a:solidFill>
            </a:endParaRPr>
          </a:p>
        </p:txBody>
      </p:sp>
      <p:sp>
        <p:nvSpPr>
          <p:cNvPr id="22" name="21 Medio marco"/>
          <p:cNvSpPr/>
          <p:nvPr/>
        </p:nvSpPr>
        <p:spPr>
          <a:xfrm rot="10800000">
            <a:off x="4593979" y="3356992"/>
            <a:ext cx="4572000" cy="3501008"/>
          </a:xfrm>
          <a:prstGeom prst="halfFrame">
            <a:avLst>
              <a:gd name="adj1" fmla="val 15711"/>
              <a:gd name="adj2" fmla="val 17914"/>
            </a:avLst>
          </a:prstGeom>
          <a:solidFill>
            <a:schemeClr val="tx2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57785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srgbClr val="000000"/>
              </a:solidFill>
            </a:endParaRPr>
          </a:p>
        </p:txBody>
      </p:sp>
      <p:sp>
        <p:nvSpPr>
          <p:cNvPr id="23" name="22 Medio marco"/>
          <p:cNvSpPr/>
          <p:nvPr/>
        </p:nvSpPr>
        <p:spPr>
          <a:xfrm rot="8162110" flipH="1" flipV="1">
            <a:off x="1962055" y="2486324"/>
            <a:ext cx="1895115" cy="2065262"/>
          </a:xfrm>
          <a:prstGeom prst="halfFrame">
            <a:avLst>
              <a:gd name="adj1" fmla="val 15711"/>
              <a:gd name="adj2" fmla="val 17914"/>
            </a:avLst>
          </a:prstGeom>
          <a:solidFill>
            <a:schemeClr val="accent5">
              <a:lumMod val="75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57785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srgbClr val="000000"/>
              </a:solidFill>
            </a:endParaRPr>
          </a:p>
        </p:txBody>
      </p:sp>
      <p:sp>
        <p:nvSpPr>
          <p:cNvPr id="24" name="23 Medio marco"/>
          <p:cNvSpPr/>
          <p:nvPr/>
        </p:nvSpPr>
        <p:spPr>
          <a:xfrm rot="18918374" flipH="1" flipV="1">
            <a:off x="4956800" y="2427976"/>
            <a:ext cx="2079843" cy="2092577"/>
          </a:xfrm>
          <a:prstGeom prst="halfFrame">
            <a:avLst>
              <a:gd name="adj1" fmla="val 15711"/>
              <a:gd name="adj2" fmla="val 17914"/>
            </a:avLst>
          </a:prstGeom>
          <a:solidFill>
            <a:schemeClr val="accent5">
              <a:lumMod val="75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577850"/>
          </a:sp3d>
        </p:spPr>
        <p:txBody>
          <a:bodyPr rtlCol="0" anchor="ctr"/>
          <a:lstStyle/>
          <a:p>
            <a:pPr algn="ctr"/>
            <a:endParaRPr lang="es-ES_tradnl" kern="0" smtClean="0">
              <a:solidFill>
                <a:srgbClr val="000000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39552" y="58772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025291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Triángulo isósceles"/>
          <p:cNvSpPr/>
          <p:nvPr/>
        </p:nvSpPr>
        <p:spPr>
          <a:xfrm rot="5400000">
            <a:off x="-1742257" y="1727261"/>
            <a:ext cx="6912768" cy="3428254"/>
          </a:xfrm>
          <a:prstGeom prst="triangle">
            <a:avLst/>
          </a:prstGeom>
          <a:solidFill>
            <a:schemeClr val="bg2">
              <a:lumMod val="1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2297949" y="2313845"/>
            <a:ext cx="6912768" cy="2304256"/>
          </a:xfrm>
          <a:prstGeom prst="triangle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2585981" y="2627948"/>
            <a:ext cx="6912768" cy="1728192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2838009" y="2881405"/>
            <a:ext cx="6912768" cy="1224136"/>
          </a:xfrm>
          <a:prstGeom prst="triangle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pic>
        <p:nvPicPr>
          <p:cNvPr id="8" name="7 Imagen" descr="DSCN3269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CuadroTexto"/>
          <p:cNvSpPr txBox="1"/>
          <p:nvPr/>
        </p:nvSpPr>
        <p:spPr>
          <a:xfrm>
            <a:off x="539552" y="58772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1758377"/>
      </p:ext>
    </p:extLst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" presetClass="exit" presetSubtype="2" fill="hold" grpId="1" nodeType="afterEffect">
                                  <p:stCondLst>
                                    <p:cond delay="1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2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Luna"/>
          <p:cNvSpPr/>
          <p:nvPr/>
        </p:nvSpPr>
        <p:spPr>
          <a:xfrm rot="1495314">
            <a:off x="4464586" y="3312438"/>
            <a:ext cx="2952328" cy="1944216"/>
          </a:xfrm>
          <a:prstGeom prst="moon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Luna"/>
          <p:cNvSpPr/>
          <p:nvPr/>
        </p:nvSpPr>
        <p:spPr>
          <a:xfrm rot="9117525">
            <a:off x="1615347" y="3445138"/>
            <a:ext cx="2952328" cy="1944216"/>
          </a:xfrm>
          <a:prstGeom prst="moon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Luna"/>
          <p:cNvSpPr/>
          <p:nvPr/>
        </p:nvSpPr>
        <p:spPr>
          <a:xfrm rot="13074477">
            <a:off x="1708278" y="1368543"/>
            <a:ext cx="2952328" cy="1944216"/>
          </a:xfrm>
          <a:prstGeom prst="moon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Luna"/>
          <p:cNvSpPr/>
          <p:nvPr/>
        </p:nvSpPr>
        <p:spPr>
          <a:xfrm rot="19056826" flipV="1">
            <a:off x="4319371" y="1145692"/>
            <a:ext cx="2952328" cy="1944216"/>
          </a:xfrm>
          <a:prstGeom prst="moon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Luna"/>
          <p:cNvSpPr/>
          <p:nvPr/>
        </p:nvSpPr>
        <p:spPr>
          <a:xfrm rot="12996545">
            <a:off x="2574891" y="1898976"/>
            <a:ext cx="1812817" cy="1373584"/>
          </a:xfrm>
          <a:prstGeom prst="moon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Luna"/>
          <p:cNvSpPr/>
          <p:nvPr/>
        </p:nvSpPr>
        <p:spPr>
          <a:xfrm rot="19103837">
            <a:off x="4642619" y="1674662"/>
            <a:ext cx="1812817" cy="1373584"/>
          </a:xfrm>
          <a:prstGeom prst="moon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Luna"/>
          <p:cNvSpPr/>
          <p:nvPr/>
        </p:nvSpPr>
        <p:spPr>
          <a:xfrm rot="9027081">
            <a:off x="2574891" y="3519333"/>
            <a:ext cx="1812817" cy="1373584"/>
          </a:xfrm>
          <a:prstGeom prst="moon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Luna"/>
          <p:cNvSpPr/>
          <p:nvPr/>
        </p:nvSpPr>
        <p:spPr>
          <a:xfrm rot="12324855" flipH="1" flipV="1">
            <a:off x="4686193" y="3442934"/>
            <a:ext cx="1812817" cy="1373584"/>
          </a:xfrm>
          <a:prstGeom prst="moon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3" name="12 Imagen" descr="DSCN3272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CuadroTexto"/>
          <p:cNvSpPr txBox="1"/>
          <p:nvPr/>
        </p:nvSpPr>
        <p:spPr>
          <a:xfrm>
            <a:off x="539552" y="58772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14792"/>
      </p:ext>
    </p:extLst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9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SCN3273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03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SCN3273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triangle">
            <a:avLst/>
          </a:prstGeom>
          <a:noFill/>
          <a:ln>
            <a:noFill/>
          </a:ln>
        </p:spPr>
      </p:pic>
      <p:sp>
        <p:nvSpPr>
          <p:cNvPr id="6" name="5 Triángulo isósceles"/>
          <p:cNvSpPr/>
          <p:nvPr/>
        </p:nvSpPr>
        <p:spPr>
          <a:xfrm>
            <a:off x="1056218" y="476672"/>
            <a:ext cx="7056784" cy="6093296"/>
          </a:xfrm>
          <a:prstGeom prst="triangle">
            <a:avLst/>
          </a:prstGeom>
          <a:noFill/>
          <a:ln w="419100" cmpd="sng"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393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1985873" y="1628800"/>
            <a:ext cx="5197473" cy="4487844"/>
          </a:xfrm>
          <a:prstGeom prst="triangle">
            <a:avLst/>
          </a:prstGeom>
          <a:noFill/>
          <a:ln w="419100" cmpd="sng"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393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Triángulo isósceles"/>
          <p:cNvSpPr/>
          <p:nvPr/>
        </p:nvSpPr>
        <p:spPr>
          <a:xfrm>
            <a:off x="3036171" y="2852936"/>
            <a:ext cx="3096877" cy="2674049"/>
          </a:xfrm>
          <a:prstGeom prst="triangle">
            <a:avLst/>
          </a:prstGeom>
          <a:noFill/>
          <a:ln w="419100" cmpd="sng"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393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39552" y="58772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44560"/>
      </p:ext>
    </p:extLst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600"/>
                            </p:stCondLst>
                            <p:childTnLst>
                              <p:par>
                                <p:cTn id="18" presetID="2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32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 rot="10800000" flipH="1" flipV="1">
            <a:off x="4038658" y="6741368"/>
            <a:ext cx="1192838" cy="0"/>
          </a:xfrm>
          <a:prstGeom prst="line">
            <a:avLst/>
          </a:prstGeom>
          <a:ln w="76200" cap="rnd" cmpd="sng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3 Conector recto"/>
          <p:cNvCxnSpPr/>
          <p:nvPr/>
        </p:nvCxnSpPr>
        <p:spPr>
          <a:xfrm rot="10800000" flipH="1" flipV="1">
            <a:off x="3740448" y="6085181"/>
            <a:ext cx="1789257" cy="0"/>
          </a:xfrm>
          <a:prstGeom prst="line">
            <a:avLst/>
          </a:prstGeom>
          <a:ln w="76200" cap="rnd" cmpd="sng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4 Conector recto"/>
          <p:cNvCxnSpPr/>
          <p:nvPr/>
        </p:nvCxnSpPr>
        <p:spPr>
          <a:xfrm rot="10800000" flipH="1" flipV="1">
            <a:off x="3442239" y="5428994"/>
            <a:ext cx="2385676" cy="0"/>
          </a:xfrm>
          <a:prstGeom prst="line">
            <a:avLst/>
          </a:prstGeom>
          <a:ln w="76200" cap="rnd" cmpd="sng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"/>
          <p:cNvCxnSpPr/>
          <p:nvPr/>
        </p:nvCxnSpPr>
        <p:spPr>
          <a:xfrm rot="10800000" flipH="1" flipV="1">
            <a:off x="3144029" y="4772807"/>
            <a:ext cx="2982095" cy="0"/>
          </a:xfrm>
          <a:prstGeom prst="line">
            <a:avLst/>
          </a:prstGeom>
          <a:ln w="76200" cap="rnd" cmpd="sng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"/>
          <p:cNvCxnSpPr/>
          <p:nvPr/>
        </p:nvCxnSpPr>
        <p:spPr>
          <a:xfrm rot="10800000" flipH="1">
            <a:off x="2899442" y="4195280"/>
            <a:ext cx="3451546" cy="57866"/>
          </a:xfrm>
          <a:prstGeom prst="line">
            <a:avLst/>
          </a:prstGeom>
          <a:ln w="76200" cap="rnd" cmpd="sng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"/>
          <p:cNvCxnSpPr/>
          <p:nvPr/>
        </p:nvCxnSpPr>
        <p:spPr>
          <a:xfrm rot="10800000" flipH="1">
            <a:off x="2662764" y="3703423"/>
            <a:ext cx="3964347" cy="57868"/>
          </a:xfrm>
          <a:prstGeom prst="line">
            <a:avLst/>
          </a:prstGeom>
          <a:ln w="76200" cap="rnd" cmpd="sng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H="1">
            <a:off x="2386641" y="3211565"/>
            <a:ext cx="4496872" cy="115730"/>
          </a:xfrm>
          <a:prstGeom prst="line">
            <a:avLst/>
          </a:prstGeom>
          <a:ln w="76200" cap="rnd" cmpd="sng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rot="10800000" flipH="1">
            <a:off x="2149963" y="2748639"/>
            <a:ext cx="4911057" cy="115734"/>
          </a:xfrm>
          <a:prstGeom prst="line">
            <a:avLst/>
          </a:prstGeom>
          <a:ln w="76200" cap="rnd" cmpd="sng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"/>
          <p:cNvCxnSpPr/>
          <p:nvPr/>
        </p:nvCxnSpPr>
        <p:spPr>
          <a:xfrm rot="10800000" flipH="1">
            <a:off x="1854116" y="2227849"/>
            <a:ext cx="5483028" cy="86798"/>
          </a:xfrm>
          <a:prstGeom prst="line">
            <a:avLst/>
          </a:prstGeom>
          <a:ln w="76200" cap="rnd" cmpd="sng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/>
          <p:cNvCxnSpPr/>
          <p:nvPr/>
        </p:nvCxnSpPr>
        <p:spPr>
          <a:xfrm rot="10800000" flipH="1">
            <a:off x="1597716" y="1764924"/>
            <a:ext cx="5976106" cy="115734"/>
          </a:xfrm>
          <a:prstGeom prst="line">
            <a:avLst/>
          </a:prstGeom>
          <a:ln w="76200" cap="rnd" cmpd="sng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 rot="10800000" flipH="1">
            <a:off x="1361038" y="1273066"/>
            <a:ext cx="6469184" cy="173600"/>
          </a:xfrm>
          <a:prstGeom prst="line">
            <a:avLst/>
          </a:prstGeom>
          <a:ln w="76200" cap="rnd" cmpd="sng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"/>
          <p:cNvCxnSpPr/>
          <p:nvPr/>
        </p:nvCxnSpPr>
        <p:spPr>
          <a:xfrm rot="10800000" flipH="1">
            <a:off x="1045468" y="694409"/>
            <a:ext cx="7001708" cy="202530"/>
          </a:xfrm>
          <a:prstGeom prst="line">
            <a:avLst/>
          </a:prstGeom>
          <a:ln w="76200" cap="rnd" cmpd="sng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Conector recto"/>
          <p:cNvCxnSpPr/>
          <p:nvPr/>
        </p:nvCxnSpPr>
        <p:spPr>
          <a:xfrm rot="10800000" flipH="1">
            <a:off x="670729" y="144689"/>
            <a:ext cx="7632848" cy="173594"/>
          </a:xfrm>
          <a:prstGeom prst="line">
            <a:avLst/>
          </a:prstGeom>
          <a:ln w="76200" cap="rnd" cmpd="sng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15 Imagen" descr="DSCN327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CuadroTexto"/>
          <p:cNvSpPr txBox="1"/>
          <p:nvPr/>
        </p:nvSpPr>
        <p:spPr>
          <a:xfrm>
            <a:off x="539552" y="58772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670730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43 Cheurón"/>
          <p:cNvSpPr/>
          <p:nvPr/>
        </p:nvSpPr>
        <p:spPr>
          <a:xfrm rot="16200000">
            <a:off x="3685614" y="53540"/>
            <a:ext cx="1944216" cy="1944216"/>
          </a:xfrm>
          <a:prstGeom prst="chevron">
            <a:avLst>
              <a:gd name="adj" fmla="val 59308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3500000" scaled="0"/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3685614" y="1268759"/>
            <a:ext cx="1944216" cy="1944216"/>
          </a:xfrm>
          <a:prstGeom prst="chevron">
            <a:avLst>
              <a:gd name="adj" fmla="val 59308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3685613" y="2492895"/>
            <a:ext cx="1944216" cy="1944216"/>
          </a:xfrm>
          <a:prstGeom prst="chevron">
            <a:avLst>
              <a:gd name="adj" fmla="val 59308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3670781" y="3645023"/>
            <a:ext cx="1944216" cy="1944216"/>
          </a:xfrm>
          <a:prstGeom prst="chevron">
            <a:avLst>
              <a:gd name="adj" fmla="val 59308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3670780" y="4797151"/>
            <a:ext cx="1944216" cy="1944216"/>
          </a:xfrm>
          <a:prstGeom prst="chevron">
            <a:avLst>
              <a:gd name="adj" fmla="val 59308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7236296" y="42961"/>
            <a:ext cx="1833172" cy="6610375"/>
            <a:chOff x="6765213" y="42961"/>
            <a:chExt cx="2304256" cy="6610375"/>
          </a:xfrm>
        </p:grpSpPr>
        <p:sp>
          <p:nvSpPr>
            <p:cNvPr id="6" name="5 Franja diagonal"/>
            <p:cNvSpPr/>
            <p:nvPr/>
          </p:nvSpPr>
          <p:spPr>
            <a:xfrm>
              <a:off x="6811297" y="1457805"/>
              <a:ext cx="1290383" cy="1656184"/>
            </a:xfrm>
            <a:prstGeom prst="diagStripe">
              <a:avLst>
                <a:gd name="adj" fmla="val 75033"/>
              </a:avLst>
            </a:prstGeom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8100000" scaled="1"/>
              <a:tileRect/>
            </a:gradFill>
            <a:ln>
              <a:noFill/>
            </a:ln>
            <a:effectLst>
              <a:reflection endPos="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srgbClr val="000000"/>
                </a:solidFill>
              </a:endParaRPr>
            </a:p>
          </p:txBody>
        </p:sp>
        <p:grpSp>
          <p:nvGrpSpPr>
            <p:cNvPr id="4" name="3 Grupo"/>
            <p:cNvGrpSpPr/>
            <p:nvPr/>
          </p:nvGrpSpPr>
          <p:grpSpPr>
            <a:xfrm>
              <a:off x="6765213" y="42961"/>
              <a:ext cx="2304256" cy="6610375"/>
              <a:chOff x="5428745" y="184656"/>
              <a:chExt cx="2304256" cy="6610375"/>
            </a:xfrm>
          </p:grpSpPr>
          <p:sp>
            <p:nvSpPr>
              <p:cNvPr id="14" name="13 Franja diagonal"/>
              <p:cNvSpPr/>
              <p:nvPr/>
            </p:nvSpPr>
            <p:spPr>
              <a:xfrm flipH="1">
                <a:off x="6369500" y="904736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2" name="1 Franja diagonal"/>
              <p:cNvSpPr/>
              <p:nvPr/>
            </p:nvSpPr>
            <p:spPr>
              <a:xfrm>
                <a:off x="5428745" y="904736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st="635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7" name="6 Franja diagonal"/>
              <p:cNvSpPr/>
              <p:nvPr/>
            </p:nvSpPr>
            <p:spPr>
              <a:xfrm>
                <a:off x="5428745" y="2305495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8" name="7 Franja diagonal"/>
              <p:cNvSpPr/>
              <p:nvPr/>
            </p:nvSpPr>
            <p:spPr>
              <a:xfrm>
                <a:off x="5474830" y="2952805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stA="99000"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9" name="8 Franja diagonal"/>
              <p:cNvSpPr/>
              <p:nvPr/>
            </p:nvSpPr>
            <p:spPr>
              <a:xfrm>
                <a:off x="5474830" y="3637643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10" name="9 Franja diagonal"/>
              <p:cNvSpPr/>
              <p:nvPr/>
            </p:nvSpPr>
            <p:spPr>
              <a:xfrm>
                <a:off x="5474830" y="4347823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10 Franja diagonal"/>
              <p:cNvSpPr/>
              <p:nvPr/>
            </p:nvSpPr>
            <p:spPr>
              <a:xfrm>
                <a:off x="5474830" y="5130603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12" name="11 Franja diagonal"/>
              <p:cNvSpPr/>
              <p:nvPr/>
            </p:nvSpPr>
            <p:spPr>
              <a:xfrm>
                <a:off x="5428745" y="184656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dirty="0" smtClean="0">
                    <a:solidFill>
                      <a:srgbClr val="000000"/>
                    </a:solidFill>
                  </a:rPr>
                  <a:t>                            </a:t>
                </a:r>
                <a:endParaRPr lang="es-ES_tradnl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5" name="14 Franja diagonal"/>
              <p:cNvSpPr/>
              <p:nvPr/>
            </p:nvSpPr>
            <p:spPr>
              <a:xfrm flipH="1">
                <a:off x="6442618" y="1620167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16" name="15 Franja diagonal"/>
              <p:cNvSpPr/>
              <p:nvPr/>
            </p:nvSpPr>
            <p:spPr>
              <a:xfrm flipH="1">
                <a:off x="6399469" y="2308892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17" name="16 Franja diagonal"/>
              <p:cNvSpPr/>
              <p:nvPr/>
            </p:nvSpPr>
            <p:spPr>
              <a:xfrm flipH="1">
                <a:off x="6442618" y="2952805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18" name="17 Franja diagonal"/>
              <p:cNvSpPr/>
              <p:nvPr/>
            </p:nvSpPr>
            <p:spPr>
              <a:xfrm flipH="1">
                <a:off x="6396533" y="3637643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19" name="18 Franja diagonal"/>
              <p:cNvSpPr/>
              <p:nvPr/>
            </p:nvSpPr>
            <p:spPr>
              <a:xfrm flipH="1">
                <a:off x="6442618" y="4368624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20" name="19 Franja diagonal"/>
              <p:cNvSpPr/>
              <p:nvPr/>
            </p:nvSpPr>
            <p:spPr>
              <a:xfrm flipH="1">
                <a:off x="6442618" y="5138847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21" name="20 Franja diagonal"/>
              <p:cNvSpPr/>
              <p:nvPr/>
            </p:nvSpPr>
            <p:spPr>
              <a:xfrm flipH="1">
                <a:off x="6369500" y="205323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dirty="0" smtClean="0">
                    <a:solidFill>
                      <a:srgbClr val="000000"/>
                    </a:solidFill>
                  </a:rPr>
                  <a:t>                            </a:t>
                </a:r>
                <a:endParaRPr lang="es-ES_tradnl" dirty="0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22" name="21 Grupo"/>
          <p:cNvGrpSpPr/>
          <p:nvPr/>
        </p:nvGrpSpPr>
        <p:grpSpPr>
          <a:xfrm>
            <a:off x="3685" y="39501"/>
            <a:ext cx="1904019" cy="6602131"/>
            <a:chOff x="2195736" y="63628"/>
            <a:chExt cx="2333455" cy="6602131"/>
          </a:xfrm>
        </p:grpSpPr>
        <p:sp>
          <p:nvSpPr>
            <p:cNvPr id="27" name="26 Franja diagonal"/>
            <p:cNvSpPr/>
            <p:nvPr/>
          </p:nvSpPr>
          <p:spPr>
            <a:xfrm>
              <a:off x="2240273" y="2187864"/>
              <a:ext cx="1290383" cy="1656184"/>
            </a:xfrm>
            <a:prstGeom prst="diagStripe">
              <a:avLst>
                <a:gd name="adj" fmla="val 75033"/>
              </a:avLst>
            </a:prstGeom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8100000" scaled="1"/>
              <a:tileRect/>
            </a:gradFill>
            <a:ln>
              <a:noFill/>
            </a:ln>
            <a:effectLst>
              <a:reflection endPos="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srgbClr val="000000"/>
                </a:solidFill>
              </a:endParaRPr>
            </a:p>
          </p:txBody>
        </p:sp>
        <p:grpSp>
          <p:nvGrpSpPr>
            <p:cNvPr id="13" name="12 Grupo"/>
            <p:cNvGrpSpPr/>
            <p:nvPr/>
          </p:nvGrpSpPr>
          <p:grpSpPr>
            <a:xfrm>
              <a:off x="2195736" y="63628"/>
              <a:ext cx="2333455" cy="6602131"/>
              <a:chOff x="13404" y="22294"/>
              <a:chExt cx="2333455" cy="6602131"/>
            </a:xfrm>
          </p:grpSpPr>
          <p:sp>
            <p:nvSpPr>
              <p:cNvPr id="23" name="22 Franja diagonal"/>
              <p:cNvSpPr/>
              <p:nvPr/>
            </p:nvSpPr>
            <p:spPr>
              <a:xfrm flipH="1">
                <a:off x="980902" y="742374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25" name="24 Franja diagonal"/>
              <p:cNvSpPr/>
              <p:nvPr/>
            </p:nvSpPr>
            <p:spPr>
              <a:xfrm>
                <a:off x="13404" y="763041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st="635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26" name="25 Franja diagonal"/>
              <p:cNvSpPr/>
              <p:nvPr/>
            </p:nvSpPr>
            <p:spPr>
              <a:xfrm>
                <a:off x="40147" y="1457805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28" name="27 Franja diagonal"/>
              <p:cNvSpPr/>
              <p:nvPr/>
            </p:nvSpPr>
            <p:spPr>
              <a:xfrm>
                <a:off x="86232" y="2790443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stA="99000"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29" name="28 Franja diagonal"/>
              <p:cNvSpPr/>
              <p:nvPr/>
            </p:nvSpPr>
            <p:spPr>
              <a:xfrm>
                <a:off x="86232" y="3475281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30" name="29 Franja diagonal"/>
              <p:cNvSpPr/>
              <p:nvPr/>
            </p:nvSpPr>
            <p:spPr>
              <a:xfrm>
                <a:off x="86232" y="4185461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31" name="30 Franja diagonal"/>
              <p:cNvSpPr/>
              <p:nvPr/>
            </p:nvSpPr>
            <p:spPr>
              <a:xfrm>
                <a:off x="86232" y="4968241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32" name="31 Franja diagonal"/>
              <p:cNvSpPr/>
              <p:nvPr/>
            </p:nvSpPr>
            <p:spPr>
              <a:xfrm>
                <a:off x="40147" y="22294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dirty="0" smtClean="0">
                    <a:solidFill>
                      <a:srgbClr val="000000"/>
                    </a:solidFill>
                  </a:rPr>
                  <a:t>                            </a:t>
                </a:r>
                <a:endParaRPr lang="es-ES_tradnl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33" name="32 Franja diagonal"/>
              <p:cNvSpPr/>
              <p:nvPr/>
            </p:nvSpPr>
            <p:spPr>
              <a:xfrm flipH="1">
                <a:off x="1054020" y="1457805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34" name="33 Franja diagonal"/>
              <p:cNvSpPr/>
              <p:nvPr/>
            </p:nvSpPr>
            <p:spPr>
              <a:xfrm flipH="1">
                <a:off x="1010871" y="2146530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35" name="34 Franja diagonal"/>
              <p:cNvSpPr/>
              <p:nvPr/>
            </p:nvSpPr>
            <p:spPr>
              <a:xfrm flipH="1">
                <a:off x="1054020" y="2790443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36" name="35 Franja diagonal"/>
              <p:cNvSpPr/>
              <p:nvPr/>
            </p:nvSpPr>
            <p:spPr>
              <a:xfrm flipH="1">
                <a:off x="1007935" y="3475281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37" name="36 Franja diagonal"/>
              <p:cNvSpPr/>
              <p:nvPr/>
            </p:nvSpPr>
            <p:spPr>
              <a:xfrm flipH="1">
                <a:off x="1054020" y="4206262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38" name="37 Franja diagonal"/>
              <p:cNvSpPr/>
              <p:nvPr/>
            </p:nvSpPr>
            <p:spPr>
              <a:xfrm flipH="1">
                <a:off x="1056476" y="4961875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srgbClr val="000000"/>
                  </a:solidFill>
                </a:endParaRPr>
              </a:p>
            </p:txBody>
          </p:sp>
          <p:sp>
            <p:nvSpPr>
              <p:cNvPr id="39" name="38 Franja diagonal"/>
              <p:cNvSpPr/>
              <p:nvPr/>
            </p:nvSpPr>
            <p:spPr>
              <a:xfrm flipH="1">
                <a:off x="980902" y="42961"/>
                <a:ext cx="1290383" cy="1656184"/>
              </a:xfrm>
              <a:prstGeom prst="diagStripe">
                <a:avLst>
                  <a:gd name="adj" fmla="val 75033"/>
                </a:avLst>
              </a:prstGeom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8100000" scaled="1"/>
                <a:tileRect/>
              </a:gradFill>
              <a:ln>
                <a:noFill/>
              </a:ln>
              <a:effectLst>
                <a:reflection endPos="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ES" dirty="0" smtClean="0">
                    <a:solidFill>
                      <a:srgbClr val="000000"/>
                    </a:solidFill>
                  </a:rPr>
                  <a:t>                            </a:t>
                </a:r>
                <a:endParaRPr lang="es-ES_tradnl" dirty="0">
                  <a:solidFill>
                    <a:srgbClr val="000000"/>
                  </a:solidFill>
                </a:endParaRPr>
              </a:p>
            </p:txBody>
          </p:sp>
        </p:grpSp>
      </p:grpSp>
      <p:pic>
        <p:nvPicPr>
          <p:cNvPr id="43" name="42 Imagen" descr="DSCN3274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712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48 CuadroTexto"/>
          <p:cNvSpPr txBox="1"/>
          <p:nvPr/>
        </p:nvSpPr>
        <p:spPr>
          <a:xfrm>
            <a:off x="2051720" y="6238473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8066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4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4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4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4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4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4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4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" dur="4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" dur="4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4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7" dur="4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" dur="4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" dur="4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4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4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SCN3276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ombo"/>
          <p:cNvSpPr/>
          <p:nvPr/>
        </p:nvSpPr>
        <p:spPr>
          <a:xfrm>
            <a:off x="251520" y="548680"/>
            <a:ext cx="8568952" cy="1008112"/>
          </a:xfrm>
          <a:prstGeom prst="diamond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85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Rombo"/>
          <p:cNvSpPr/>
          <p:nvPr/>
        </p:nvSpPr>
        <p:spPr>
          <a:xfrm>
            <a:off x="251520" y="5229200"/>
            <a:ext cx="8568952" cy="1008112"/>
          </a:xfrm>
          <a:prstGeom prst="diamond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85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Rombo"/>
          <p:cNvSpPr/>
          <p:nvPr/>
        </p:nvSpPr>
        <p:spPr>
          <a:xfrm>
            <a:off x="255846" y="3789040"/>
            <a:ext cx="8568952" cy="1008112"/>
          </a:xfrm>
          <a:prstGeom prst="diamond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85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Rombo"/>
          <p:cNvSpPr/>
          <p:nvPr/>
        </p:nvSpPr>
        <p:spPr>
          <a:xfrm>
            <a:off x="251520" y="1988878"/>
            <a:ext cx="8568952" cy="1008112"/>
          </a:xfrm>
          <a:prstGeom prst="diamond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85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9552" y="58772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540397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ombo"/>
          <p:cNvSpPr/>
          <p:nvPr/>
        </p:nvSpPr>
        <p:spPr>
          <a:xfrm rot="163461">
            <a:off x="238575" y="35388"/>
            <a:ext cx="1651868" cy="1944216"/>
          </a:xfrm>
          <a:prstGeom prst="diamond">
            <a:avLst/>
          </a:prstGeom>
          <a:solidFill>
            <a:schemeClr val="accent5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Rombo"/>
          <p:cNvSpPr/>
          <p:nvPr/>
        </p:nvSpPr>
        <p:spPr>
          <a:xfrm rot="163461">
            <a:off x="238574" y="656076"/>
            <a:ext cx="1651868" cy="1944216"/>
          </a:xfrm>
          <a:prstGeom prst="diamond">
            <a:avLst/>
          </a:prstGeom>
          <a:solidFill>
            <a:schemeClr val="accent5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Rombo"/>
          <p:cNvSpPr/>
          <p:nvPr/>
        </p:nvSpPr>
        <p:spPr>
          <a:xfrm rot="163461">
            <a:off x="186892" y="1744686"/>
            <a:ext cx="1651868" cy="1944216"/>
          </a:xfrm>
          <a:prstGeom prst="diamond">
            <a:avLst/>
          </a:prstGeom>
          <a:solidFill>
            <a:schemeClr val="accent5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Rombo"/>
          <p:cNvSpPr/>
          <p:nvPr/>
        </p:nvSpPr>
        <p:spPr>
          <a:xfrm rot="163461">
            <a:off x="186891" y="2660580"/>
            <a:ext cx="1651868" cy="1944216"/>
          </a:xfrm>
          <a:prstGeom prst="diamond">
            <a:avLst/>
          </a:prstGeom>
          <a:solidFill>
            <a:schemeClr val="accent5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Rombo"/>
          <p:cNvSpPr/>
          <p:nvPr/>
        </p:nvSpPr>
        <p:spPr>
          <a:xfrm rot="163461">
            <a:off x="186891" y="3750974"/>
            <a:ext cx="1651868" cy="1944216"/>
          </a:xfrm>
          <a:prstGeom prst="diamond">
            <a:avLst/>
          </a:prstGeom>
          <a:solidFill>
            <a:schemeClr val="accent5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Rombo"/>
          <p:cNvSpPr/>
          <p:nvPr/>
        </p:nvSpPr>
        <p:spPr>
          <a:xfrm rot="163461">
            <a:off x="186890" y="4893186"/>
            <a:ext cx="1651868" cy="1944216"/>
          </a:xfrm>
          <a:prstGeom prst="diamond">
            <a:avLst/>
          </a:prstGeom>
          <a:solidFill>
            <a:schemeClr val="accent5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Rombo"/>
          <p:cNvSpPr/>
          <p:nvPr/>
        </p:nvSpPr>
        <p:spPr>
          <a:xfrm rot="163461">
            <a:off x="7292547" y="33106"/>
            <a:ext cx="1555871" cy="1944216"/>
          </a:xfrm>
          <a:prstGeom prst="diamond">
            <a:avLst/>
          </a:prstGeom>
          <a:solidFill>
            <a:schemeClr val="accent5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Rombo"/>
          <p:cNvSpPr/>
          <p:nvPr/>
        </p:nvSpPr>
        <p:spPr>
          <a:xfrm rot="163461">
            <a:off x="7292546" y="653794"/>
            <a:ext cx="1555871" cy="1944216"/>
          </a:xfrm>
          <a:prstGeom prst="diamond">
            <a:avLst/>
          </a:prstGeom>
          <a:solidFill>
            <a:schemeClr val="accent5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Rombo"/>
          <p:cNvSpPr/>
          <p:nvPr/>
        </p:nvSpPr>
        <p:spPr>
          <a:xfrm rot="163461">
            <a:off x="7240864" y="1742404"/>
            <a:ext cx="1555871" cy="1944216"/>
          </a:xfrm>
          <a:prstGeom prst="diamond">
            <a:avLst/>
          </a:prstGeom>
          <a:solidFill>
            <a:schemeClr val="accent5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Rombo"/>
          <p:cNvSpPr/>
          <p:nvPr/>
        </p:nvSpPr>
        <p:spPr>
          <a:xfrm rot="163461">
            <a:off x="7240863" y="2658298"/>
            <a:ext cx="1555871" cy="1944216"/>
          </a:xfrm>
          <a:prstGeom prst="diamond">
            <a:avLst/>
          </a:prstGeom>
          <a:solidFill>
            <a:schemeClr val="accent5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Rombo"/>
          <p:cNvSpPr/>
          <p:nvPr/>
        </p:nvSpPr>
        <p:spPr>
          <a:xfrm rot="163461">
            <a:off x="7240863" y="3748692"/>
            <a:ext cx="1555871" cy="1944216"/>
          </a:xfrm>
          <a:prstGeom prst="diamond">
            <a:avLst/>
          </a:prstGeom>
          <a:solidFill>
            <a:schemeClr val="accent5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Rombo"/>
          <p:cNvSpPr/>
          <p:nvPr/>
        </p:nvSpPr>
        <p:spPr>
          <a:xfrm rot="163461">
            <a:off x="7240862" y="4890904"/>
            <a:ext cx="1555871" cy="1944216"/>
          </a:xfrm>
          <a:prstGeom prst="diamond">
            <a:avLst/>
          </a:prstGeom>
          <a:solidFill>
            <a:schemeClr val="accent5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6" name="15 Imagen" descr="DSCN3278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ffectLst>
            <a:reflection stA="0" dir="5400000" sy="-100000" algn="bl" rotWithShape="0"/>
          </a:effectLst>
        </p:spPr>
      </p:pic>
      <p:sp>
        <p:nvSpPr>
          <p:cNvPr id="17" name="16 CuadroTexto"/>
          <p:cNvSpPr txBox="1"/>
          <p:nvPr/>
        </p:nvSpPr>
        <p:spPr>
          <a:xfrm>
            <a:off x="2051720" y="6238473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51608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Anillo"/>
          <p:cNvSpPr/>
          <p:nvPr/>
        </p:nvSpPr>
        <p:spPr>
          <a:xfrm>
            <a:off x="150589" y="2348880"/>
            <a:ext cx="3106256" cy="2356470"/>
          </a:xfrm>
          <a:prstGeom prst="donut">
            <a:avLst>
              <a:gd name="adj" fmla="val 117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0589" y="2348880"/>
            <a:ext cx="3106256" cy="2356470"/>
          </a:xfrm>
          <a:prstGeom prst="donut">
            <a:avLst>
              <a:gd name="adj" fmla="val 117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763688" y="2348880"/>
            <a:ext cx="3106256" cy="2356470"/>
          </a:xfrm>
          <a:prstGeom prst="donut">
            <a:avLst>
              <a:gd name="adj" fmla="val 117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774007" y="2348880"/>
            <a:ext cx="3106256" cy="2356470"/>
          </a:xfrm>
          <a:prstGeom prst="donut">
            <a:avLst>
              <a:gd name="adj" fmla="val 117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79912" y="2348880"/>
            <a:ext cx="3106256" cy="2356470"/>
          </a:xfrm>
          <a:prstGeom prst="donut">
            <a:avLst>
              <a:gd name="adj" fmla="val 117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97474" y="2359571"/>
            <a:ext cx="3106256" cy="2356470"/>
          </a:xfrm>
          <a:prstGeom prst="donut">
            <a:avLst>
              <a:gd name="adj" fmla="val 117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796136" y="2343150"/>
            <a:ext cx="3106256" cy="2356470"/>
          </a:xfrm>
          <a:prstGeom prst="donut">
            <a:avLst>
              <a:gd name="adj" fmla="val 117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804470" y="2359571"/>
            <a:ext cx="3106256" cy="2356470"/>
          </a:xfrm>
          <a:prstGeom prst="donut">
            <a:avLst>
              <a:gd name="adj" fmla="val 117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1" name="10 Imagen" descr="DSCN3279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17 CuadroTexto"/>
          <p:cNvSpPr txBox="1"/>
          <p:nvPr/>
        </p:nvSpPr>
        <p:spPr>
          <a:xfrm>
            <a:off x="539552" y="58772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855695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0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8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5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6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5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10" grpId="0" animBg="1"/>
      <p:bldP spid="10" grpId="1" animBg="1"/>
      <p:bldP spid="10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Luna"/>
          <p:cNvSpPr/>
          <p:nvPr/>
        </p:nvSpPr>
        <p:spPr>
          <a:xfrm rot="8633765">
            <a:off x="-445759" y="3638732"/>
            <a:ext cx="7488832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Luna"/>
          <p:cNvSpPr/>
          <p:nvPr/>
        </p:nvSpPr>
        <p:spPr>
          <a:xfrm rot="12966235" flipH="1">
            <a:off x="1974176" y="3566725"/>
            <a:ext cx="7488832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Luna"/>
          <p:cNvSpPr/>
          <p:nvPr/>
        </p:nvSpPr>
        <p:spPr>
          <a:xfrm rot="8633765" flipH="1" flipV="1">
            <a:off x="2146529" y="1838532"/>
            <a:ext cx="7488832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Luna"/>
          <p:cNvSpPr/>
          <p:nvPr/>
        </p:nvSpPr>
        <p:spPr>
          <a:xfrm rot="12989676">
            <a:off x="-457312" y="1787406"/>
            <a:ext cx="7488832" cy="1296144"/>
          </a:xfrm>
          <a:prstGeom prst="moon">
            <a:avLst>
              <a:gd name="adj" fmla="val 1146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6" name="5 Imagen" descr="DSCN328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CuadroTexto"/>
          <p:cNvSpPr txBox="1"/>
          <p:nvPr/>
        </p:nvSpPr>
        <p:spPr>
          <a:xfrm>
            <a:off x="467544" y="60296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prstClr val="white">
                    <a:lumMod val="95000"/>
                  </a:prst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736506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Anillo"/>
          <p:cNvSpPr/>
          <p:nvPr/>
        </p:nvSpPr>
        <p:spPr>
          <a:xfrm rot="16200000" flipH="1">
            <a:off x="1295636" y="-1353117"/>
            <a:ext cx="1224136" cy="3456384"/>
          </a:xfrm>
          <a:prstGeom prst="donut">
            <a:avLst>
              <a:gd name="adj" fmla="val 15381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6200000" flipH="1">
            <a:off x="1295636" y="-1029589"/>
            <a:ext cx="1224136" cy="3456384"/>
          </a:xfrm>
          <a:prstGeom prst="donut">
            <a:avLst>
              <a:gd name="adj" fmla="val 15381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6200000" flipH="1">
            <a:off x="1295636" y="-669549"/>
            <a:ext cx="1224136" cy="3456384"/>
          </a:xfrm>
          <a:prstGeom prst="donut">
            <a:avLst>
              <a:gd name="adj" fmla="val 15381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6200000" flipH="1">
            <a:off x="1295636" y="-309509"/>
            <a:ext cx="1224136" cy="3456384"/>
          </a:xfrm>
          <a:prstGeom prst="donut">
            <a:avLst>
              <a:gd name="adj" fmla="val 15381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6200000" flipH="1">
            <a:off x="1295636" y="50531"/>
            <a:ext cx="1224136" cy="3456384"/>
          </a:xfrm>
          <a:prstGeom prst="donut">
            <a:avLst>
              <a:gd name="adj" fmla="val 15381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6200000" flipH="1">
            <a:off x="1295636" y="410571"/>
            <a:ext cx="1224136" cy="3456384"/>
          </a:xfrm>
          <a:prstGeom prst="donut">
            <a:avLst>
              <a:gd name="adj" fmla="val 15381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6200000" flipH="1">
            <a:off x="1295636" y="770611"/>
            <a:ext cx="1224136" cy="3456384"/>
          </a:xfrm>
          <a:prstGeom prst="donut">
            <a:avLst>
              <a:gd name="adj" fmla="val 15381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16200000" flipH="1">
            <a:off x="1295636" y="1130651"/>
            <a:ext cx="1224136" cy="3456384"/>
          </a:xfrm>
          <a:prstGeom prst="donut">
            <a:avLst>
              <a:gd name="adj" fmla="val 15381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16200000" flipH="1">
            <a:off x="1295636" y="1562699"/>
            <a:ext cx="1224136" cy="3456384"/>
          </a:xfrm>
          <a:prstGeom prst="donut">
            <a:avLst>
              <a:gd name="adj" fmla="val 15381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6200000" flipH="1">
            <a:off x="1295636" y="1994747"/>
            <a:ext cx="1224136" cy="3456384"/>
          </a:xfrm>
          <a:prstGeom prst="donut">
            <a:avLst>
              <a:gd name="adj" fmla="val 15381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6200000" flipH="1">
            <a:off x="1295636" y="2354787"/>
            <a:ext cx="1224136" cy="3456384"/>
          </a:xfrm>
          <a:prstGeom prst="donut">
            <a:avLst>
              <a:gd name="adj" fmla="val 15381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16200000" flipH="1">
            <a:off x="1295636" y="2714827"/>
            <a:ext cx="1224136" cy="3456384"/>
          </a:xfrm>
          <a:prstGeom prst="donut">
            <a:avLst>
              <a:gd name="adj" fmla="val 15381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16200000" flipH="1">
            <a:off x="1295636" y="3146875"/>
            <a:ext cx="1224136" cy="3456384"/>
          </a:xfrm>
          <a:prstGeom prst="donut">
            <a:avLst>
              <a:gd name="adj" fmla="val 15381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6200000" flipH="1">
            <a:off x="1295636" y="3578923"/>
            <a:ext cx="1224136" cy="3456384"/>
          </a:xfrm>
          <a:prstGeom prst="donut">
            <a:avLst>
              <a:gd name="adj" fmla="val 15381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16200000" flipH="1">
            <a:off x="1295636" y="3938963"/>
            <a:ext cx="1224136" cy="3456384"/>
          </a:xfrm>
          <a:prstGeom prst="donut">
            <a:avLst>
              <a:gd name="adj" fmla="val 15381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16200000" flipH="1">
            <a:off x="1295636" y="4371011"/>
            <a:ext cx="1224136" cy="3456384"/>
          </a:xfrm>
          <a:prstGeom prst="donut">
            <a:avLst>
              <a:gd name="adj" fmla="val 15381"/>
            </a:avLst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16200000" flipH="1">
            <a:off x="1295636" y="4803059"/>
            <a:ext cx="1224136" cy="3456384"/>
          </a:xfrm>
          <a:prstGeom prst="donut">
            <a:avLst>
              <a:gd name="adj" fmla="val 15381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20" name="19 Imagen" descr="DSCN3280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3731" y="33861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22 CuadroTexto"/>
          <p:cNvSpPr txBox="1"/>
          <p:nvPr/>
        </p:nvSpPr>
        <p:spPr>
          <a:xfrm>
            <a:off x="4211960" y="6390873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rgbClr val="FFFFFF">
                    <a:lumMod val="95000"/>
                  </a:srgb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rgbClr val="FFFFFF">
                  <a:lumMod val="95000"/>
                </a:srgb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828416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ombo"/>
          <p:cNvSpPr/>
          <p:nvPr/>
        </p:nvSpPr>
        <p:spPr>
          <a:xfrm rot="5400000">
            <a:off x="431540" y="-324036"/>
            <a:ext cx="1224136" cy="1872208"/>
          </a:xfrm>
          <a:prstGeom prst="diamond">
            <a:avLst/>
          </a:prstGeom>
          <a:gradFill>
            <a:gsLst>
              <a:gs pos="17000">
                <a:srgbClr val="DFD1D1"/>
              </a:gs>
              <a:gs pos="0">
                <a:schemeClr val="bg1">
                  <a:lumMod val="75000"/>
                </a:schemeClr>
              </a:gs>
              <a:gs pos="0">
                <a:srgbClr val="FDDDCE"/>
              </a:gs>
              <a:gs pos="425">
                <a:srgbClr val="C0BFBF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10000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Rombo"/>
          <p:cNvSpPr/>
          <p:nvPr/>
        </p:nvSpPr>
        <p:spPr>
          <a:xfrm rot="5400000">
            <a:off x="503548" y="359532"/>
            <a:ext cx="1080120" cy="1872208"/>
          </a:xfrm>
          <a:prstGeom prst="diamond">
            <a:avLst/>
          </a:prstGeom>
          <a:gradFill>
            <a:gsLst>
              <a:gs pos="17000">
                <a:srgbClr val="DFD1D1"/>
              </a:gs>
              <a:gs pos="0">
                <a:schemeClr val="bg1">
                  <a:lumMod val="75000"/>
                </a:schemeClr>
              </a:gs>
              <a:gs pos="0">
                <a:srgbClr val="FDDDCE"/>
              </a:gs>
              <a:gs pos="425">
                <a:srgbClr val="C0BFBF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10000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Rombo"/>
          <p:cNvSpPr/>
          <p:nvPr/>
        </p:nvSpPr>
        <p:spPr>
          <a:xfrm rot="5400000">
            <a:off x="431540" y="1295636"/>
            <a:ext cx="1224136" cy="1872208"/>
          </a:xfrm>
          <a:prstGeom prst="diamond">
            <a:avLst/>
          </a:prstGeom>
          <a:gradFill>
            <a:gsLst>
              <a:gs pos="17000">
                <a:srgbClr val="DFD1D1"/>
              </a:gs>
              <a:gs pos="0">
                <a:schemeClr val="bg1">
                  <a:lumMod val="75000"/>
                </a:schemeClr>
              </a:gs>
              <a:gs pos="0">
                <a:srgbClr val="FDDDCE"/>
              </a:gs>
              <a:gs pos="425">
                <a:srgbClr val="C0BFBF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10000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Rombo"/>
          <p:cNvSpPr/>
          <p:nvPr/>
        </p:nvSpPr>
        <p:spPr>
          <a:xfrm rot="5400000">
            <a:off x="503548" y="2015716"/>
            <a:ext cx="1152128" cy="1944216"/>
          </a:xfrm>
          <a:prstGeom prst="diamond">
            <a:avLst/>
          </a:prstGeom>
          <a:gradFill>
            <a:gsLst>
              <a:gs pos="17000">
                <a:srgbClr val="DFD1D1"/>
              </a:gs>
              <a:gs pos="0">
                <a:schemeClr val="bg1">
                  <a:lumMod val="75000"/>
                </a:schemeClr>
              </a:gs>
              <a:gs pos="0">
                <a:srgbClr val="FDDDCE"/>
              </a:gs>
              <a:gs pos="425">
                <a:srgbClr val="C0BFBF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10000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18 Rombo"/>
          <p:cNvSpPr/>
          <p:nvPr/>
        </p:nvSpPr>
        <p:spPr>
          <a:xfrm rot="5400000">
            <a:off x="539552" y="2843808"/>
            <a:ext cx="1080120" cy="1944216"/>
          </a:xfrm>
          <a:prstGeom prst="diamond">
            <a:avLst/>
          </a:prstGeom>
          <a:gradFill>
            <a:gsLst>
              <a:gs pos="17000">
                <a:srgbClr val="DFD1D1"/>
              </a:gs>
              <a:gs pos="0">
                <a:schemeClr val="bg1">
                  <a:lumMod val="75000"/>
                </a:schemeClr>
              </a:gs>
              <a:gs pos="0">
                <a:srgbClr val="FDDDCE"/>
              </a:gs>
              <a:gs pos="425">
                <a:srgbClr val="C0BFBF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10000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19 Rombo"/>
          <p:cNvSpPr/>
          <p:nvPr/>
        </p:nvSpPr>
        <p:spPr>
          <a:xfrm rot="5400000">
            <a:off x="503548" y="3743908"/>
            <a:ext cx="1152128" cy="1944216"/>
          </a:xfrm>
          <a:prstGeom prst="diamond">
            <a:avLst/>
          </a:prstGeom>
          <a:gradFill>
            <a:gsLst>
              <a:gs pos="17000">
                <a:srgbClr val="DFD1D1"/>
              </a:gs>
              <a:gs pos="0">
                <a:schemeClr val="bg1">
                  <a:lumMod val="75000"/>
                </a:schemeClr>
              </a:gs>
              <a:gs pos="0">
                <a:srgbClr val="FDDDCE"/>
              </a:gs>
              <a:gs pos="425">
                <a:srgbClr val="C0BFBF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10000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1" name="20 Rombo"/>
          <p:cNvSpPr/>
          <p:nvPr/>
        </p:nvSpPr>
        <p:spPr>
          <a:xfrm rot="5400000">
            <a:off x="467544" y="4644008"/>
            <a:ext cx="1224136" cy="1944216"/>
          </a:xfrm>
          <a:prstGeom prst="diamond">
            <a:avLst/>
          </a:prstGeom>
          <a:gradFill>
            <a:gsLst>
              <a:gs pos="17000">
                <a:srgbClr val="DFD1D1"/>
              </a:gs>
              <a:gs pos="0">
                <a:schemeClr val="bg1">
                  <a:lumMod val="75000"/>
                </a:schemeClr>
              </a:gs>
              <a:gs pos="0">
                <a:srgbClr val="FDDDCE"/>
              </a:gs>
              <a:gs pos="425">
                <a:srgbClr val="C0BFBF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10000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2" name="21 Rombo"/>
          <p:cNvSpPr/>
          <p:nvPr/>
        </p:nvSpPr>
        <p:spPr>
          <a:xfrm rot="5400000">
            <a:off x="467544" y="5436096"/>
            <a:ext cx="1224136" cy="1944216"/>
          </a:xfrm>
          <a:prstGeom prst="diamond">
            <a:avLst/>
          </a:prstGeom>
          <a:gradFill>
            <a:gsLst>
              <a:gs pos="17000">
                <a:srgbClr val="DFD1D1"/>
              </a:gs>
              <a:gs pos="0">
                <a:schemeClr val="bg1">
                  <a:lumMod val="75000"/>
                </a:schemeClr>
              </a:gs>
              <a:gs pos="0">
                <a:srgbClr val="FDDDCE"/>
              </a:gs>
              <a:gs pos="425">
                <a:srgbClr val="C0BFBF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10000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6" name="25 Rombo"/>
          <p:cNvSpPr/>
          <p:nvPr/>
        </p:nvSpPr>
        <p:spPr>
          <a:xfrm rot="5400000">
            <a:off x="7536914" y="-324036"/>
            <a:ext cx="1224136" cy="1872208"/>
          </a:xfrm>
          <a:prstGeom prst="diamond">
            <a:avLst/>
          </a:prstGeom>
          <a:gradFill>
            <a:gsLst>
              <a:gs pos="17000">
                <a:srgbClr val="DFD1D1"/>
              </a:gs>
              <a:gs pos="0">
                <a:schemeClr val="bg1">
                  <a:lumMod val="75000"/>
                </a:schemeClr>
              </a:gs>
              <a:gs pos="0">
                <a:srgbClr val="FDDDCE"/>
              </a:gs>
              <a:gs pos="425">
                <a:srgbClr val="C0BFBF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10000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7" name="26 Rombo"/>
          <p:cNvSpPr/>
          <p:nvPr/>
        </p:nvSpPr>
        <p:spPr>
          <a:xfrm rot="5400000">
            <a:off x="7608922" y="359532"/>
            <a:ext cx="1080120" cy="1872208"/>
          </a:xfrm>
          <a:prstGeom prst="diamond">
            <a:avLst/>
          </a:prstGeom>
          <a:gradFill>
            <a:gsLst>
              <a:gs pos="17000">
                <a:srgbClr val="DFD1D1"/>
              </a:gs>
              <a:gs pos="0">
                <a:schemeClr val="bg1">
                  <a:lumMod val="75000"/>
                </a:schemeClr>
              </a:gs>
              <a:gs pos="0">
                <a:srgbClr val="FDDDCE"/>
              </a:gs>
              <a:gs pos="425">
                <a:srgbClr val="C0BFBF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10000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8" name="27 Rombo"/>
          <p:cNvSpPr/>
          <p:nvPr/>
        </p:nvSpPr>
        <p:spPr>
          <a:xfrm rot="5400000">
            <a:off x="7536914" y="1295636"/>
            <a:ext cx="1224136" cy="1872208"/>
          </a:xfrm>
          <a:prstGeom prst="diamond">
            <a:avLst/>
          </a:prstGeom>
          <a:gradFill>
            <a:gsLst>
              <a:gs pos="17000">
                <a:srgbClr val="DFD1D1"/>
              </a:gs>
              <a:gs pos="0">
                <a:schemeClr val="bg1">
                  <a:lumMod val="75000"/>
                </a:schemeClr>
              </a:gs>
              <a:gs pos="0">
                <a:srgbClr val="FDDDCE"/>
              </a:gs>
              <a:gs pos="425">
                <a:srgbClr val="C0BFBF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10000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9" name="28 Rombo"/>
          <p:cNvSpPr/>
          <p:nvPr/>
        </p:nvSpPr>
        <p:spPr>
          <a:xfrm rot="5400000">
            <a:off x="7608922" y="2015716"/>
            <a:ext cx="1152128" cy="1944216"/>
          </a:xfrm>
          <a:prstGeom prst="diamond">
            <a:avLst/>
          </a:prstGeom>
          <a:gradFill>
            <a:gsLst>
              <a:gs pos="17000">
                <a:srgbClr val="DFD1D1"/>
              </a:gs>
              <a:gs pos="0">
                <a:schemeClr val="bg1">
                  <a:lumMod val="75000"/>
                </a:schemeClr>
              </a:gs>
              <a:gs pos="0">
                <a:srgbClr val="FDDDCE"/>
              </a:gs>
              <a:gs pos="425">
                <a:srgbClr val="C0BFBF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10000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0" name="29 Rombo"/>
          <p:cNvSpPr/>
          <p:nvPr/>
        </p:nvSpPr>
        <p:spPr>
          <a:xfrm rot="5400000">
            <a:off x="7644926" y="2843808"/>
            <a:ext cx="1080120" cy="1944216"/>
          </a:xfrm>
          <a:prstGeom prst="diamond">
            <a:avLst/>
          </a:prstGeom>
          <a:gradFill>
            <a:gsLst>
              <a:gs pos="17000">
                <a:srgbClr val="DFD1D1"/>
              </a:gs>
              <a:gs pos="0">
                <a:schemeClr val="bg1">
                  <a:lumMod val="75000"/>
                </a:schemeClr>
              </a:gs>
              <a:gs pos="0">
                <a:srgbClr val="FDDDCE"/>
              </a:gs>
              <a:gs pos="425">
                <a:srgbClr val="C0BFBF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10000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1" name="30 Rombo"/>
          <p:cNvSpPr/>
          <p:nvPr/>
        </p:nvSpPr>
        <p:spPr>
          <a:xfrm rot="5400000">
            <a:off x="7608922" y="3743908"/>
            <a:ext cx="1152128" cy="1944216"/>
          </a:xfrm>
          <a:prstGeom prst="diamond">
            <a:avLst/>
          </a:prstGeom>
          <a:gradFill>
            <a:gsLst>
              <a:gs pos="17000">
                <a:srgbClr val="DFD1D1"/>
              </a:gs>
              <a:gs pos="0">
                <a:schemeClr val="bg1">
                  <a:lumMod val="75000"/>
                </a:schemeClr>
              </a:gs>
              <a:gs pos="0">
                <a:srgbClr val="FDDDCE"/>
              </a:gs>
              <a:gs pos="425">
                <a:srgbClr val="C0BFBF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10000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2" name="31 Rombo"/>
          <p:cNvSpPr/>
          <p:nvPr/>
        </p:nvSpPr>
        <p:spPr>
          <a:xfrm rot="5400000">
            <a:off x="7572918" y="4644008"/>
            <a:ext cx="1224136" cy="1944216"/>
          </a:xfrm>
          <a:prstGeom prst="diamond">
            <a:avLst/>
          </a:prstGeom>
          <a:gradFill>
            <a:gsLst>
              <a:gs pos="17000">
                <a:srgbClr val="DFD1D1"/>
              </a:gs>
              <a:gs pos="0">
                <a:schemeClr val="bg1">
                  <a:lumMod val="75000"/>
                </a:schemeClr>
              </a:gs>
              <a:gs pos="0">
                <a:srgbClr val="FDDDCE"/>
              </a:gs>
              <a:gs pos="425">
                <a:srgbClr val="C0BFBF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10000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3" name="32 Rombo"/>
          <p:cNvSpPr/>
          <p:nvPr/>
        </p:nvSpPr>
        <p:spPr>
          <a:xfrm rot="5400000">
            <a:off x="7572918" y="5436096"/>
            <a:ext cx="1224136" cy="1944216"/>
          </a:xfrm>
          <a:prstGeom prst="diamond">
            <a:avLst/>
          </a:prstGeom>
          <a:gradFill>
            <a:gsLst>
              <a:gs pos="17000">
                <a:srgbClr val="DFD1D1"/>
              </a:gs>
              <a:gs pos="0">
                <a:schemeClr val="bg1">
                  <a:lumMod val="75000"/>
                </a:schemeClr>
              </a:gs>
              <a:gs pos="0">
                <a:srgbClr val="FDDDCE"/>
              </a:gs>
              <a:gs pos="425">
                <a:srgbClr val="C0BFBF"/>
              </a:gs>
              <a:gs pos="98000">
                <a:srgbClr val="FEE7F2"/>
              </a:gs>
              <a:gs pos="63760">
                <a:srgbClr val="FEE3E3">
                  <a:alpha val="0"/>
                </a:srgbClr>
              </a:gs>
              <a:gs pos="100000">
                <a:srgbClr val="FAC77D"/>
              </a:gs>
              <a:gs pos="95000">
                <a:srgbClr val="FBA97D">
                  <a:alpha val="0"/>
                </a:srgbClr>
              </a:gs>
              <a:gs pos="100000">
                <a:srgbClr val="FBD49C"/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24" name="23 Imagen" descr="DSCN3283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22 CuadroTexto"/>
          <p:cNvSpPr txBox="1"/>
          <p:nvPr/>
        </p:nvSpPr>
        <p:spPr>
          <a:xfrm>
            <a:off x="2051720" y="6238473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815234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 rot="7709280" flipH="1">
            <a:off x="1085476" y="724614"/>
            <a:ext cx="265163" cy="217231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50800" sx="1000" sy="1000" algn="ctr" rotWithShape="0">
              <a:srgbClr val="000000"/>
            </a:outerShdw>
            <a:reflection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 rot="7709280" flipH="1">
            <a:off x="1078376" y="1455309"/>
            <a:ext cx="261804" cy="21544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 rot="7709280" flipH="1">
            <a:off x="1061767" y="2778852"/>
            <a:ext cx="295024" cy="21441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 rot="13548774">
            <a:off x="7631674" y="-304318"/>
            <a:ext cx="303739" cy="21557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 rot="13548774">
            <a:off x="7814290" y="1216372"/>
            <a:ext cx="278656" cy="224901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 rot="13548774">
            <a:off x="7892083" y="2714579"/>
            <a:ext cx="281416" cy="222903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 rot="13548774">
            <a:off x="7762533" y="416816"/>
            <a:ext cx="286774" cy="214642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 rot="13548774">
            <a:off x="7891363" y="3433665"/>
            <a:ext cx="282858" cy="222971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 rot="13548774">
            <a:off x="7887089" y="1960516"/>
            <a:ext cx="264564" cy="234243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 rot="7709280" flipH="1">
            <a:off x="1047387" y="-95381"/>
            <a:ext cx="268668" cy="200198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 rot="7709280" flipH="1">
            <a:off x="1070600" y="2048805"/>
            <a:ext cx="285236" cy="214024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 rot="7709280" flipH="1">
            <a:off x="1062974" y="3484953"/>
            <a:ext cx="292606" cy="200917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reflection dir="5400000" sy="-100000" algn="bl" rotWithShape="0"/>
          </a:effectLst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8" name="17 Imagen" descr="DSCN329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5736" y="0"/>
            <a:ext cx="4986350" cy="6858000"/>
          </a:xfrm>
          <a:prstGeom prst="rect">
            <a:avLst/>
          </a:prstGeom>
          <a:noFill/>
          <a:ln>
            <a:noFill/>
          </a:ln>
          <a:effectLst>
            <a:reflection stA="0" dir="5400000" sy="-100000" algn="bl" rotWithShape="0"/>
          </a:effectLst>
        </p:spPr>
      </p:pic>
      <p:sp>
        <p:nvSpPr>
          <p:cNvPr id="17" name="16 CuadroTexto"/>
          <p:cNvSpPr txBox="1"/>
          <p:nvPr/>
        </p:nvSpPr>
        <p:spPr>
          <a:xfrm>
            <a:off x="2123728" y="6238473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chemeClr val="bg1">
                    <a:lumMod val="95000"/>
                  </a:scheme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chemeClr val="bg1">
                  <a:lumMod val="95000"/>
                </a:scheme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67868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8" presetClass="entr" presetSubtype="3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5" dur="28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Luna"/>
          <p:cNvSpPr/>
          <p:nvPr/>
        </p:nvSpPr>
        <p:spPr>
          <a:xfrm rot="16200000">
            <a:off x="-9367" y="4940929"/>
            <a:ext cx="1914874" cy="1919268"/>
          </a:xfrm>
          <a:prstGeom prst="moon">
            <a:avLst>
              <a:gd name="adj" fmla="val 54903"/>
            </a:avLst>
          </a:prstGeom>
          <a:gradFill flip="none" rotWithShape="1">
            <a:gsLst>
              <a:gs pos="90000">
                <a:srgbClr val="C00000"/>
              </a:gs>
              <a:gs pos="81000">
                <a:schemeClr val="bg1">
                  <a:alpha val="0"/>
                  <a:lumMod val="66000"/>
                  <a:lumOff val="34000"/>
                </a:schemeClr>
              </a:gs>
              <a:gs pos="100000">
                <a:schemeClr val="bg1">
                  <a:alpha val="0"/>
                </a:schemeClr>
              </a:gs>
              <a:gs pos="97000">
                <a:schemeClr val="bg1">
                  <a:alpha val="0"/>
                </a:schemeClr>
              </a:gs>
              <a:gs pos="1000">
                <a:schemeClr val="accent4">
                  <a:lumMod val="60000"/>
                  <a:lumOff val="4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  <a:gs pos="0">
                <a:schemeClr val="tx2">
                  <a:lumMod val="40000"/>
                  <a:lumOff val="60000"/>
                  <a:alpha val="0"/>
                </a:schemeClr>
              </a:gs>
              <a:gs pos="99000">
                <a:schemeClr val="bg1">
                  <a:alpha val="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Luna"/>
          <p:cNvSpPr/>
          <p:nvPr/>
        </p:nvSpPr>
        <p:spPr>
          <a:xfrm rot="16200000">
            <a:off x="7202703" y="4943153"/>
            <a:ext cx="1835354" cy="1994339"/>
          </a:xfrm>
          <a:prstGeom prst="moon">
            <a:avLst>
              <a:gd name="adj" fmla="val 54903"/>
            </a:avLst>
          </a:prstGeom>
          <a:gradFill flip="none" rotWithShape="1">
            <a:gsLst>
              <a:gs pos="90000">
                <a:srgbClr val="C00000"/>
              </a:gs>
              <a:gs pos="81000">
                <a:schemeClr val="bg1">
                  <a:alpha val="0"/>
                  <a:lumMod val="66000"/>
                  <a:lumOff val="34000"/>
                </a:schemeClr>
              </a:gs>
              <a:gs pos="100000">
                <a:schemeClr val="bg1">
                  <a:alpha val="0"/>
                </a:schemeClr>
              </a:gs>
              <a:gs pos="97000">
                <a:schemeClr val="bg1">
                  <a:alpha val="0"/>
                </a:schemeClr>
              </a:gs>
              <a:gs pos="1000">
                <a:schemeClr val="accent4">
                  <a:lumMod val="60000"/>
                  <a:lumOff val="4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  <a:gs pos="0">
                <a:schemeClr val="tx2">
                  <a:lumMod val="40000"/>
                  <a:lumOff val="60000"/>
                  <a:alpha val="0"/>
                </a:schemeClr>
              </a:gs>
              <a:gs pos="99000">
                <a:schemeClr val="bg1">
                  <a:alpha val="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Luna"/>
          <p:cNvSpPr/>
          <p:nvPr/>
        </p:nvSpPr>
        <p:spPr>
          <a:xfrm rot="16200000">
            <a:off x="74714" y="3612233"/>
            <a:ext cx="1820455" cy="1989541"/>
          </a:xfrm>
          <a:prstGeom prst="moon">
            <a:avLst>
              <a:gd name="adj" fmla="val 54903"/>
            </a:avLst>
          </a:prstGeom>
          <a:gradFill flip="none" rotWithShape="1">
            <a:gsLst>
              <a:gs pos="90000">
                <a:srgbClr val="C00000"/>
              </a:gs>
              <a:gs pos="81000">
                <a:schemeClr val="bg1">
                  <a:alpha val="0"/>
                  <a:lumMod val="66000"/>
                  <a:lumOff val="34000"/>
                </a:schemeClr>
              </a:gs>
              <a:gs pos="100000">
                <a:schemeClr val="bg1">
                  <a:alpha val="0"/>
                </a:schemeClr>
              </a:gs>
              <a:gs pos="97000">
                <a:schemeClr val="bg1">
                  <a:alpha val="0"/>
                </a:schemeClr>
              </a:gs>
              <a:gs pos="1000">
                <a:schemeClr val="accent4">
                  <a:lumMod val="60000"/>
                  <a:lumOff val="4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  <a:gs pos="0">
                <a:schemeClr val="tx2">
                  <a:lumMod val="40000"/>
                  <a:lumOff val="60000"/>
                  <a:alpha val="0"/>
                </a:schemeClr>
              </a:gs>
              <a:gs pos="99000">
                <a:schemeClr val="bg1">
                  <a:alpha val="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Luna"/>
          <p:cNvSpPr/>
          <p:nvPr/>
        </p:nvSpPr>
        <p:spPr>
          <a:xfrm rot="16200000">
            <a:off x="57175" y="1290440"/>
            <a:ext cx="1865362" cy="1979712"/>
          </a:xfrm>
          <a:prstGeom prst="moon">
            <a:avLst>
              <a:gd name="adj" fmla="val 54903"/>
            </a:avLst>
          </a:prstGeom>
          <a:gradFill flip="none" rotWithShape="1">
            <a:gsLst>
              <a:gs pos="90000">
                <a:srgbClr val="C00000"/>
              </a:gs>
              <a:gs pos="81000">
                <a:schemeClr val="bg1">
                  <a:alpha val="0"/>
                  <a:lumMod val="66000"/>
                  <a:lumOff val="34000"/>
                </a:schemeClr>
              </a:gs>
              <a:gs pos="100000">
                <a:schemeClr val="bg1">
                  <a:alpha val="0"/>
                </a:schemeClr>
              </a:gs>
              <a:gs pos="97000">
                <a:schemeClr val="bg1">
                  <a:alpha val="0"/>
                </a:schemeClr>
              </a:gs>
              <a:gs pos="1000">
                <a:schemeClr val="accent4">
                  <a:lumMod val="60000"/>
                  <a:lumOff val="4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  <a:gs pos="0">
                <a:schemeClr val="tx2">
                  <a:lumMod val="40000"/>
                  <a:lumOff val="60000"/>
                  <a:alpha val="0"/>
                </a:schemeClr>
              </a:gs>
              <a:gs pos="99000">
                <a:schemeClr val="bg1">
                  <a:alpha val="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Luna"/>
          <p:cNvSpPr/>
          <p:nvPr/>
        </p:nvSpPr>
        <p:spPr>
          <a:xfrm rot="16200000">
            <a:off x="136775" y="2503708"/>
            <a:ext cx="1733249" cy="1989542"/>
          </a:xfrm>
          <a:prstGeom prst="moon">
            <a:avLst>
              <a:gd name="adj" fmla="val 54903"/>
            </a:avLst>
          </a:prstGeom>
          <a:gradFill flip="none" rotWithShape="1">
            <a:gsLst>
              <a:gs pos="90000">
                <a:srgbClr val="C00000"/>
              </a:gs>
              <a:gs pos="81000">
                <a:schemeClr val="bg1">
                  <a:alpha val="0"/>
                  <a:lumMod val="66000"/>
                  <a:lumOff val="34000"/>
                </a:schemeClr>
              </a:gs>
              <a:gs pos="100000">
                <a:schemeClr val="bg1">
                  <a:alpha val="0"/>
                </a:schemeClr>
              </a:gs>
              <a:gs pos="97000">
                <a:schemeClr val="bg1">
                  <a:alpha val="0"/>
                </a:schemeClr>
              </a:gs>
              <a:gs pos="1000">
                <a:schemeClr val="accent4">
                  <a:lumMod val="60000"/>
                  <a:lumOff val="4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  <a:gs pos="0">
                <a:schemeClr val="tx2">
                  <a:lumMod val="40000"/>
                  <a:lumOff val="60000"/>
                  <a:alpha val="0"/>
                </a:schemeClr>
              </a:gs>
              <a:gs pos="99000">
                <a:schemeClr val="bg1">
                  <a:alpha val="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Luna"/>
          <p:cNvSpPr/>
          <p:nvPr/>
        </p:nvSpPr>
        <p:spPr>
          <a:xfrm rot="16200000">
            <a:off x="58067" y="-148829"/>
            <a:ext cx="1872208" cy="1971082"/>
          </a:xfrm>
          <a:prstGeom prst="moon">
            <a:avLst>
              <a:gd name="adj" fmla="val 54903"/>
            </a:avLst>
          </a:prstGeom>
          <a:gradFill flip="none" rotWithShape="1">
            <a:gsLst>
              <a:gs pos="90000">
                <a:srgbClr val="C00000"/>
              </a:gs>
              <a:gs pos="81000">
                <a:schemeClr val="bg1">
                  <a:alpha val="0"/>
                  <a:lumMod val="66000"/>
                  <a:lumOff val="34000"/>
                </a:schemeClr>
              </a:gs>
              <a:gs pos="100000">
                <a:schemeClr val="bg1">
                  <a:alpha val="0"/>
                </a:schemeClr>
              </a:gs>
              <a:gs pos="97000">
                <a:schemeClr val="bg1">
                  <a:alpha val="0"/>
                </a:schemeClr>
              </a:gs>
              <a:gs pos="1000">
                <a:schemeClr val="accent4">
                  <a:lumMod val="60000"/>
                  <a:lumOff val="4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  <a:gs pos="0">
                <a:schemeClr val="tx2">
                  <a:lumMod val="40000"/>
                  <a:lumOff val="60000"/>
                  <a:alpha val="0"/>
                </a:schemeClr>
              </a:gs>
              <a:gs pos="99000">
                <a:schemeClr val="bg1">
                  <a:alpha val="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Luna"/>
          <p:cNvSpPr/>
          <p:nvPr/>
        </p:nvSpPr>
        <p:spPr>
          <a:xfrm rot="16200000">
            <a:off x="7104212" y="3882831"/>
            <a:ext cx="2016224" cy="1978221"/>
          </a:xfrm>
          <a:prstGeom prst="moon">
            <a:avLst>
              <a:gd name="adj" fmla="val 54903"/>
            </a:avLst>
          </a:prstGeom>
          <a:gradFill flip="none" rotWithShape="1">
            <a:gsLst>
              <a:gs pos="90000">
                <a:srgbClr val="C00000"/>
              </a:gs>
              <a:gs pos="81000">
                <a:schemeClr val="bg1">
                  <a:alpha val="0"/>
                  <a:lumMod val="66000"/>
                  <a:lumOff val="34000"/>
                </a:schemeClr>
              </a:gs>
              <a:gs pos="100000">
                <a:schemeClr val="bg1">
                  <a:alpha val="0"/>
                </a:schemeClr>
              </a:gs>
              <a:gs pos="97000">
                <a:schemeClr val="bg1">
                  <a:alpha val="0"/>
                </a:schemeClr>
              </a:gs>
              <a:gs pos="1000">
                <a:schemeClr val="accent4">
                  <a:lumMod val="60000"/>
                  <a:lumOff val="4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  <a:gs pos="0">
                <a:schemeClr val="tx2">
                  <a:lumMod val="40000"/>
                  <a:lumOff val="60000"/>
                  <a:alpha val="0"/>
                </a:schemeClr>
              </a:gs>
              <a:gs pos="99000">
                <a:schemeClr val="bg1">
                  <a:alpha val="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Luna"/>
          <p:cNvSpPr/>
          <p:nvPr/>
        </p:nvSpPr>
        <p:spPr>
          <a:xfrm rot="16200000">
            <a:off x="7136983" y="2591291"/>
            <a:ext cx="1949834" cy="1977377"/>
          </a:xfrm>
          <a:prstGeom prst="moon">
            <a:avLst>
              <a:gd name="adj" fmla="val 54903"/>
            </a:avLst>
          </a:prstGeom>
          <a:gradFill flip="none" rotWithShape="1">
            <a:gsLst>
              <a:gs pos="90000">
                <a:srgbClr val="C00000"/>
              </a:gs>
              <a:gs pos="81000">
                <a:schemeClr val="bg1">
                  <a:alpha val="0"/>
                  <a:lumMod val="66000"/>
                  <a:lumOff val="34000"/>
                </a:schemeClr>
              </a:gs>
              <a:gs pos="100000">
                <a:schemeClr val="bg1">
                  <a:alpha val="0"/>
                </a:schemeClr>
              </a:gs>
              <a:gs pos="97000">
                <a:schemeClr val="bg1">
                  <a:alpha val="0"/>
                </a:schemeClr>
              </a:gs>
              <a:gs pos="1000">
                <a:schemeClr val="accent4">
                  <a:lumMod val="60000"/>
                  <a:lumOff val="4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  <a:gs pos="0">
                <a:schemeClr val="tx2">
                  <a:lumMod val="40000"/>
                  <a:lumOff val="60000"/>
                  <a:alpha val="0"/>
                </a:schemeClr>
              </a:gs>
              <a:gs pos="99000">
                <a:schemeClr val="bg1">
                  <a:alpha val="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Luna"/>
          <p:cNvSpPr/>
          <p:nvPr/>
        </p:nvSpPr>
        <p:spPr>
          <a:xfrm rot="16200000">
            <a:off x="7196714" y="1169828"/>
            <a:ext cx="1825632" cy="1972632"/>
          </a:xfrm>
          <a:prstGeom prst="moon">
            <a:avLst>
              <a:gd name="adj" fmla="val 54903"/>
            </a:avLst>
          </a:prstGeom>
          <a:gradFill flip="none" rotWithShape="1">
            <a:gsLst>
              <a:gs pos="90000">
                <a:srgbClr val="C00000"/>
              </a:gs>
              <a:gs pos="81000">
                <a:schemeClr val="bg1">
                  <a:alpha val="0"/>
                  <a:lumMod val="66000"/>
                  <a:lumOff val="34000"/>
                </a:schemeClr>
              </a:gs>
              <a:gs pos="100000">
                <a:schemeClr val="bg1">
                  <a:alpha val="0"/>
                </a:schemeClr>
              </a:gs>
              <a:gs pos="97000">
                <a:schemeClr val="bg1">
                  <a:alpha val="0"/>
                </a:schemeClr>
              </a:gs>
              <a:gs pos="1000">
                <a:schemeClr val="accent4">
                  <a:lumMod val="60000"/>
                  <a:lumOff val="4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  <a:gs pos="0">
                <a:schemeClr val="tx2">
                  <a:lumMod val="40000"/>
                  <a:lumOff val="60000"/>
                  <a:alpha val="0"/>
                </a:schemeClr>
              </a:gs>
              <a:gs pos="99000">
                <a:schemeClr val="bg1">
                  <a:alpha val="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Luna"/>
          <p:cNvSpPr/>
          <p:nvPr/>
        </p:nvSpPr>
        <p:spPr>
          <a:xfrm rot="16200000">
            <a:off x="7199175" y="-175357"/>
            <a:ext cx="1800202" cy="1952128"/>
          </a:xfrm>
          <a:prstGeom prst="moon">
            <a:avLst>
              <a:gd name="adj" fmla="val 54903"/>
            </a:avLst>
          </a:prstGeom>
          <a:gradFill flip="none" rotWithShape="1">
            <a:gsLst>
              <a:gs pos="90000">
                <a:srgbClr val="C00000"/>
              </a:gs>
              <a:gs pos="81000">
                <a:schemeClr val="bg1">
                  <a:alpha val="0"/>
                  <a:lumMod val="66000"/>
                  <a:lumOff val="34000"/>
                </a:schemeClr>
              </a:gs>
              <a:gs pos="100000">
                <a:schemeClr val="bg1">
                  <a:alpha val="0"/>
                </a:schemeClr>
              </a:gs>
              <a:gs pos="97000">
                <a:schemeClr val="bg1">
                  <a:alpha val="0"/>
                </a:schemeClr>
              </a:gs>
              <a:gs pos="1000">
                <a:schemeClr val="accent4">
                  <a:lumMod val="60000"/>
                  <a:lumOff val="4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  <a:gs pos="0">
                <a:schemeClr val="tx2">
                  <a:lumMod val="40000"/>
                  <a:lumOff val="60000"/>
                  <a:alpha val="0"/>
                </a:schemeClr>
              </a:gs>
              <a:gs pos="99000">
                <a:schemeClr val="bg1">
                  <a:alpha val="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6" name="15 Imagen" descr="DSCN3286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CuadroTexto"/>
          <p:cNvSpPr txBox="1"/>
          <p:nvPr/>
        </p:nvSpPr>
        <p:spPr>
          <a:xfrm>
            <a:off x="2123728" y="6390873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rgbClr val="FFFFFF">
                    <a:lumMod val="95000"/>
                  </a:srgb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rgbClr val="FFFFFF">
                  <a:lumMod val="95000"/>
                </a:srgb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88543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1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Anillo"/>
          <p:cNvSpPr/>
          <p:nvPr/>
        </p:nvSpPr>
        <p:spPr>
          <a:xfrm rot="16200000" flipH="1">
            <a:off x="338741" y="-575734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6200000" flipH="1">
            <a:off x="338741" y="-252206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200000" flipH="1">
            <a:off x="338741" y="107834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6200000" flipH="1">
            <a:off x="338741" y="467874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6200000" flipH="1">
            <a:off x="338741" y="827914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6200000" flipH="1">
            <a:off x="338741" y="1187954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6200000" flipH="1">
            <a:off x="338741" y="1547994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6200000" flipH="1">
            <a:off x="338741" y="1908034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6200000" flipH="1">
            <a:off x="338741" y="2340082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6200000" flipH="1">
            <a:off x="338741" y="2772130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6200000" flipH="1">
            <a:off x="338741" y="3132170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6200000" flipH="1">
            <a:off x="338741" y="3492210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6200000" flipH="1">
            <a:off x="338741" y="3924258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6200000" flipH="1">
            <a:off x="338741" y="4356306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6200000" flipH="1">
            <a:off x="338741" y="4716346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6200000" flipH="1">
            <a:off x="338741" y="5148394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6200000" flipH="1">
            <a:off x="338741" y="5580442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6200000" flipH="1">
            <a:off x="7503029" y="-423334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6200000" flipH="1">
            <a:off x="7503029" y="-99806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6200000" flipH="1">
            <a:off x="7503029" y="260234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6200000" flipH="1">
            <a:off x="7503029" y="620274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6200000" flipH="1">
            <a:off x="7503029" y="980314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6200000" flipH="1">
            <a:off x="7503029" y="1340354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6200000" flipH="1">
            <a:off x="7503029" y="1700394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16200000" flipH="1">
            <a:off x="7503029" y="2060434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16200000" flipH="1">
            <a:off x="7503029" y="2492482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6200000" flipH="1">
            <a:off x="7503029" y="2924530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6200000" flipH="1">
            <a:off x="7503029" y="3284570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16200000" flipH="1">
            <a:off x="7503029" y="3644610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16200000" flipH="1">
            <a:off x="7503029" y="4076658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6200000" flipH="1">
            <a:off x="7503029" y="4508706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16200000" flipH="1">
            <a:off x="7503029" y="4868746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16200000" flipH="1">
            <a:off x="7503029" y="5300794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16200000" flipH="1">
            <a:off x="7503029" y="5732842"/>
            <a:ext cx="1224136" cy="1901619"/>
          </a:xfrm>
          <a:prstGeom prst="donut">
            <a:avLst>
              <a:gd name="adj" fmla="val 15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pic>
        <p:nvPicPr>
          <p:cNvPr id="42" name="41 Imagen" descr="DSCN3288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42 CuadroTexto"/>
          <p:cNvSpPr txBox="1"/>
          <p:nvPr/>
        </p:nvSpPr>
        <p:spPr>
          <a:xfrm>
            <a:off x="2123728" y="6390873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rgbClr val="FFFFFF">
                    <a:lumMod val="95000"/>
                  </a:srgb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rgbClr val="FFFFFF">
                  <a:lumMod val="95000"/>
                </a:srgb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887232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3" dur="2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ombo"/>
          <p:cNvSpPr/>
          <p:nvPr/>
        </p:nvSpPr>
        <p:spPr>
          <a:xfrm rot="5400000">
            <a:off x="431540" y="-324036"/>
            <a:ext cx="1224136" cy="1872208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Rombo"/>
          <p:cNvSpPr/>
          <p:nvPr/>
        </p:nvSpPr>
        <p:spPr>
          <a:xfrm rot="5400000">
            <a:off x="503548" y="359532"/>
            <a:ext cx="1080120" cy="1872208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Rombo"/>
          <p:cNvSpPr/>
          <p:nvPr/>
        </p:nvSpPr>
        <p:spPr>
          <a:xfrm rot="5400000">
            <a:off x="431540" y="1295636"/>
            <a:ext cx="1224136" cy="1872208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Rombo"/>
          <p:cNvSpPr/>
          <p:nvPr/>
        </p:nvSpPr>
        <p:spPr>
          <a:xfrm rot="5400000">
            <a:off x="503548" y="2015716"/>
            <a:ext cx="1152128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18 Rombo"/>
          <p:cNvSpPr/>
          <p:nvPr/>
        </p:nvSpPr>
        <p:spPr>
          <a:xfrm rot="5400000">
            <a:off x="539552" y="2843808"/>
            <a:ext cx="1080120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19 Rombo"/>
          <p:cNvSpPr/>
          <p:nvPr/>
        </p:nvSpPr>
        <p:spPr>
          <a:xfrm rot="5400000">
            <a:off x="503548" y="3743908"/>
            <a:ext cx="1152128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1" name="20 Rombo"/>
          <p:cNvSpPr/>
          <p:nvPr/>
        </p:nvSpPr>
        <p:spPr>
          <a:xfrm rot="5400000">
            <a:off x="467544" y="4644008"/>
            <a:ext cx="1224136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2" name="21 Rombo"/>
          <p:cNvSpPr/>
          <p:nvPr/>
        </p:nvSpPr>
        <p:spPr>
          <a:xfrm rot="5400000">
            <a:off x="467544" y="5436096"/>
            <a:ext cx="1224136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6" name="25 Rombo"/>
          <p:cNvSpPr/>
          <p:nvPr/>
        </p:nvSpPr>
        <p:spPr>
          <a:xfrm rot="5400000">
            <a:off x="7536914" y="-324036"/>
            <a:ext cx="1224136" cy="1872208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7" name="26 Rombo"/>
          <p:cNvSpPr/>
          <p:nvPr/>
        </p:nvSpPr>
        <p:spPr>
          <a:xfrm rot="5400000">
            <a:off x="7608922" y="359532"/>
            <a:ext cx="1080120" cy="1872208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8" name="27 Rombo"/>
          <p:cNvSpPr/>
          <p:nvPr/>
        </p:nvSpPr>
        <p:spPr>
          <a:xfrm rot="5400000">
            <a:off x="7536914" y="1295636"/>
            <a:ext cx="1224136" cy="1872208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9" name="28 Rombo"/>
          <p:cNvSpPr/>
          <p:nvPr/>
        </p:nvSpPr>
        <p:spPr>
          <a:xfrm rot="5400000">
            <a:off x="7608922" y="2015716"/>
            <a:ext cx="1152128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0" name="29 Rombo"/>
          <p:cNvSpPr/>
          <p:nvPr/>
        </p:nvSpPr>
        <p:spPr>
          <a:xfrm rot="5400000">
            <a:off x="7644926" y="2843808"/>
            <a:ext cx="1080120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1" name="30 Rombo"/>
          <p:cNvSpPr/>
          <p:nvPr/>
        </p:nvSpPr>
        <p:spPr>
          <a:xfrm rot="5400000">
            <a:off x="7608922" y="3743908"/>
            <a:ext cx="1152128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2" name="31 Rombo"/>
          <p:cNvSpPr/>
          <p:nvPr/>
        </p:nvSpPr>
        <p:spPr>
          <a:xfrm rot="5400000">
            <a:off x="7572918" y="4644008"/>
            <a:ext cx="1224136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3" name="32 Rombo"/>
          <p:cNvSpPr/>
          <p:nvPr/>
        </p:nvSpPr>
        <p:spPr>
          <a:xfrm rot="5400000">
            <a:off x="7572918" y="5436096"/>
            <a:ext cx="1224136" cy="1944216"/>
          </a:xfrm>
          <a:prstGeom prst="diamond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24" name="23 Imagen" descr="DSCN3287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22 CuadroTexto"/>
          <p:cNvSpPr txBox="1"/>
          <p:nvPr/>
        </p:nvSpPr>
        <p:spPr>
          <a:xfrm>
            <a:off x="2123728" y="6390873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rgbClr val="FFFFFF">
                    <a:lumMod val="95000"/>
                  </a:srgb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rgbClr val="FFFFFF">
                  <a:lumMod val="95000"/>
                </a:srgb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304470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5" dur="4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52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0458">
            <a:off x="80990" y="5071541"/>
            <a:ext cx="1925045" cy="1116406"/>
          </a:xfrm>
          <a:prstGeom prst="rect">
            <a:avLst/>
          </a:prstGeom>
        </p:spPr>
      </p:pic>
      <p:pic>
        <p:nvPicPr>
          <p:cNvPr id="54" name="53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0458">
            <a:off x="53618" y="5748276"/>
            <a:ext cx="1925045" cy="1116406"/>
          </a:xfrm>
          <a:prstGeom prst="rect">
            <a:avLst/>
          </a:prstGeom>
        </p:spPr>
      </p:pic>
      <p:pic>
        <p:nvPicPr>
          <p:cNvPr id="55" name="54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0458">
            <a:off x="62378" y="4308117"/>
            <a:ext cx="1925045" cy="1116406"/>
          </a:xfrm>
          <a:prstGeom prst="rect">
            <a:avLst/>
          </a:prstGeom>
        </p:spPr>
      </p:pic>
      <p:pic>
        <p:nvPicPr>
          <p:cNvPr id="56" name="55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0458">
            <a:off x="45366" y="3588036"/>
            <a:ext cx="1925045" cy="1116406"/>
          </a:xfrm>
          <a:prstGeom prst="rect">
            <a:avLst/>
          </a:prstGeom>
        </p:spPr>
      </p:pic>
      <p:pic>
        <p:nvPicPr>
          <p:cNvPr id="57" name="56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0458">
            <a:off x="77902" y="2870796"/>
            <a:ext cx="1925045" cy="1116406"/>
          </a:xfrm>
          <a:prstGeom prst="rect">
            <a:avLst/>
          </a:prstGeom>
        </p:spPr>
      </p:pic>
      <p:pic>
        <p:nvPicPr>
          <p:cNvPr id="58" name="57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0458">
            <a:off x="77901" y="2147877"/>
            <a:ext cx="1925045" cy="1116406"/>
          </a:xfrm>
          <a:prstGeom prst="rect">
            <a:avLst/>
          </a:prstGeom>
        </p:spPr>
      </p:pic>
      <p:pic>
        <p:nvPicPr>
          <p:cNvPr id="59" name="58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0458">
            <a:off x="45365" y="1427797"/>
            <a:ext cx="1925045" cy="1116406"/>
          </a:xfrm>
          <a:prstGeom prst="rect">
            <a:avLst/>
          </a:prstGeom>
        </p:spPr>
      </p:pic>
      <p:pic>
        <p:nvPicPr>
          <p:cNvPr id="60" name="59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0458">
            <a:off x="71253" y="707717"/>
            <a:ext cx="1925045" cy="1116406"/>
          </a:xfrm>
          <a:prstGeom prst="rect">
            <a:avLst/>
          </a:prstGeom>
        </p:spPr>
      </p:pic>
      <p:pic>
        <p:nvPicPr>
          <p:cNvPr id="61" name="60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0458">
            <a:off x="45365" y="-12363"/>
            <a:ext cx="1925045" cy="1116406"/>
          </a:xfrm>
          <a:prstGeom prst="rect">
            <a:avLst/>
          </a:prstGeom>
        </p:spPr>
      </p:pic>
      <p:pic>
        <p:nvPicPr>
          <p:cNvPr id="62" name="61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835585">
            <a:off x="7167956" y="5753167"/>
            <a:ext cx="1925045" cy="1116406"/>
          </a:xfrm>
          <a:prstGeom prst="rect">
            <a:avLst/>
          </a:prstGeom>
        </p:spPr>
      </p:pic>
      <p:pic>
        <p:nvPicPr>
          <p:cNvPr id="63" name="62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835585">
            <a:off x="7167955" y="5008773"/>
            <a:ext cx="1925045" cy="1116406"/>
          </a:xfrm>
          <a:prstGeom prst="rect">
            <a:avLst/>
          </a:prstGeom>
        </p:spPr>
      </p:pic>
      <p:pic>
        <p:nvPicPr>
          <p:cNvPr id="64" name="63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835585">
            <a:off x="7167956" y="4313312"/>
            <a:ext cx="1925045" cy="1116406"/>
          </a:xfrm>
          <a:prstGeom prst="rect">
            <a:avLst/>
          </a:prstGeom>
        </p:spPr>
      </p:pic>
      <p:pic>
        <p:nvPicPr>
          <p:cNvPr id="65" name="64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835585">
            <a:off x="7163549" y="3583145"/>
            <a:ext cx="1925045" cy="1116406"/>
          </a:xfrm>
          <a:prstGeom prst="rect">
            <a:avLst/>
          </a:prstGeom>
        </p:spPr>
      </p:pic>
      <p:pic>
        <p:nvPicPr>
          <p:cNvPr id="66" name="65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835585">
            <a:off x="7163548" y="2850739"/>
            <a:ext cx="1925045" cy="1116406"/>
          </a:xfrm>
          <a:prstGeom prst="rect">
            <a:avLst/>
          </a:prstGeom>
        </p:spPr>
      </p:pic>
      <p:pic>
        <p:nvPicPr>
          <p:cNvPr id="67" name="66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835585">
            <a:off x="7163547" y="2120735"/>
            <a:ext cx="1925045" cy="1116406"/>
          </a:xfrm>
          <a:prstGeom prst="rect">
            <a:avLst/>
          </a:prstGeom>
        </p:spPr>
      </p:pic>
      <p:pic>
        <p:nvPicPr>
          <p:cNvPr id="68" name="67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835585">
            <a:off x="7148021" y="1422906"/>
            <a:ext cx="1925045" cy="1116406"/>
          </a:xfrm>
          <a:prstGeom prst="rect">
            <a:avLst/>
          </a:prstGeom>
        </p:spPr>
      </p:pic>
      <p:pic>
        <p:nvPicPr>
          <p:cNvPr id="69" name="68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835585">
            <a:off x="7167955" y="739952"/>
            <a:ext cx="1925045" cy="1116406"/>
          </a:xfrm>
          <a:prstGeom prst="rect">
            <a:avLst/>
          </a:prstGeom>
        </p:spPr>
      </p:pic>
      <p:pic>
        <p:nvPicPr>
          <p:cNvPr id="70" name="69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835585">
            <a:off x="7159271" y="-7471"/>
            <a:ext cx="1925045" cy="1116406"/>
          </a:xfrm>
          <a:prstGeom prst="rect">
            <a:avLst/>
          </a:prstGeom>
        </p:spPr>
      </p:pic>
      <p:pic>
        <p:nvPicPr>
          <p:cNvPr id="21" name="20 Imagen" descr="DSCN3291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21 CuadroTexto"/>
          <p:cNvSpPr txBox="1"/>
          <p:nvPr/>
        </p:nvSpPr>
        <p:spPr>
          <a:xfrm>
            <a:off x="2123728" y="6390873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rgbClr val="FFFFFF">
                    <a:lumMod val="95000"/>
                  </a:srgb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rgbClr val="FFFFFF">
                  <a:lumMod val="95000"/>
                </a:srgb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861294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1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8354" y="2636912"/>
            <a:ext cx="2028604" cy="1456918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884" y="1252004"/>
            <a:ext cx="2064134" cy="1456916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8836" y="5425020"/>
            <a:ext cx="2069086" cy="1456916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1502" y="3997680"/>
            <a:ext cx="2061752" cy="145691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8836" y="-99392"/>
            <a:ext cx="2069086" cy="1456916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2200" y="5425020"/>
            <a:ext cx="2001800" cy="1456916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5906" y="4093830"/>
            <a:ext cx="1948094" cy="1456916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5906" y="2708920"/>
            <a:ext cx="1948094" cy="1456916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5906" y="1357524"/>
            <a:ext cx="1948094" cy="1456916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5906" y="0"/>
            <a:ext cx="1948094" cy="1456916"/>
          </a:xfrm>
          <a:prstGeom prst="rect">
            <a:avLst/>
          </a:prstGeom>
        </p:spPr>
      </p:pic>
      <p:pic>
        <p:nvPicPr>
          <p:cNvPr id="15" name="14 Imagen" descr="DSCN3292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5736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CuadroTexto"/>
          <p:cNvSpPr txBox="1"/>
          <p:nvPr/>
        </p:nvSpPr>
        <p:spPr>
          <a:xfrm>
            <a:off x="2123728" y="6390873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rgbClr val="FFFFFF">
                    <a:lumMod val="95000"/>
                  </a:srgb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rgbClr val="FFFFFF">
                  <a:lumMod val="95000"/>
                </a:srgb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435903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7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35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50" accel="100000" fill="hold">
                                          <p:stCondLst>
                                            <p:cond delay="13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atos"/>
          <p:cNvSpPr/>
          <p:nvPr/>
        </p:nvSpPr>
        <p:spPr>
          <a:xfrm rot="16156029">
            <a:off x="4350276" y="2099502"/>
            <a:ext cx="440996" cy="913665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3 Datos"/>
          <p:cNvSpPr/>
          <p:nvPr/>
        </p:nvSpPr>
        <p:spPr>
          <a:xfrm rot="16156029">
            <a:off x="4315169" y="2323390"/>
            <a:ext cx="440996" cy="7853381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3 Datos"/>
          <p:cNvSpPr/>
          <p:nvPr/>
        </p:nvSpPr>
        <p:spPr>
          <a:xfrm rot="16156029">
            <a:off x="4314932" y="2439717"/>
            <a:ext cx="440996" cy="6697338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3 Datos"/>
          <p:cNvSpPr/>
          <p:nvPr/>
        </p:nvSpPr>
        <p:spPr>
          <a:xfrm rot="16156029">
            <a:off x="4314974" y="2446744"/>
            <a:ext cx="440996" cy="56892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3 Datos"/>
          <p:cNvSpPr/>
          <p:nvPr/>
        </p:nvSpPr>
        <p:spPr>
          <a:xfrm rot="16156029">
            <a:off x="4351534" y="2407356"/>
            <a:ext cx="440996" cy="4752145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3 Datos"/>
          <p:cNvSpPr/>
          <p:nvPr/>
        </p:nvSpPr>
        <p:spPr>
          <a:xfrm rot="16156029">
            <a:off x="4351531" y="2267152"/>
            <a:ext cx="440996" cy="403213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3 Datos"/>
          <p:cNvSpPr/>
          <p:nvPr/>
        </p:nvSpPr>
        <p:spPr>
          <a:xfrm rot="16156029">
            <a:off x="4315054" y="2098652"/>
            <a:ext cx="440996" cy="338499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3 Datos"/>
          <p:cNvSpPr/>
          <p:nvPr/>
        </p:nvSpPr>
        <p:spPr>
          <a:xfrm rot="5443971" flipV="1">
            <a:off x="4355173" y="-4347831"/>
            <a:ext cx="440996" cy="913665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3 Datos"/>
          <p:cNvSpPr/>
          <p:nvPr/>
        </p:nvSpPr>
        <p:spPr>
          <a:xfrm rot="5443971" flipV="1">
            <a:off x="4320066" y="-3288441"/>
            <a:ext cx="440996" cy="7853381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3 Datos"/>
          <p:cNvSpPr/>
          <p:nvPr/>
        </p:nvSpPr>
        <p:spPr>
          <a:xfrm rot="5443971" flipV="1">
            <a:off x="4319829" y="-2248725"/>
            <a:ext cx="440996" cy="6697338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3 Datos"/>
          <p:cNvSpPr/>
          <p:nvPr/>
        </p:nvSpPr>
        <p:spPr>
          <a:xfrm rot="5443971" flipV="1">
            <a:off x="4319871" y="-1247627"/>
            <a:ext cx="440996" cy="56892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3 Datos"/>
          <p:cNvSpPr/>
          <p:nvPr/>
        </p:nvSpPr>
        <p:spPr>
          <a:xfrm rot="5443971" flipV="1">
            <a:off x="4356431" y="-271171"/>
            <a:ext cx="440996" cy="4752145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3 Datos"/>
          <p:cNvSpPr/>
          <p:nvPr/>
        </p:nvSpPr>
        <p:spPr>
          <a:xfrm rot="5443971" flipV="1">
            <a:off x="4356428" y="589039"/>
            <a:ext cx="440996" cy="403213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3 Datos"/>
          <p:cNvSpPr/>
          <p:nvPr/>
        </p:nvSpPr>
        <p:spPr>
          <a:xfrm rot="5443971" flipV="1">
            <a:off x="4319951" y="1404679"/>
            <a:ext cx="440996" cy="338499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20" name="19 Imagen" descr="DSCN3293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20 CuadroTexto"/>
          <p:cNvSpPr txBox="1"/>
          <p:nvPr/>
        </p:nvSpPr>
        <p:spPr>
          <a:xfrm>
            <a:off x="467544" y="60296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prstClr val="white">
                    <a:lumMod val="95000"/>
                  </a:prst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175295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4" y="548680"/>
            <a:ext cx="8208912" cy="576064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reflection stA="0" dir="5400000" sy="-100000" algn="bl" rotWithShape="0"/>
          </a:effectLst>
          <a:scene3d>
            <a:camera prst="orthographicFront"/>
            <a:lightRig rig="threePt" dir="t"/>
          </a:scene3d>
          <a:sp3d>
            <a:bevelT w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939788" y="868524"/>
            <a:ext cx="7264424" cy="5120952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  <a:effectLst>
            <a:reflection stA="0" dir="5400000" sy="-100000" algn="bl" rotWithShape="0"/>
          </a:effectLst>
          <a:scene3d>
            <a:camera prst="orthographicFront"/>
            <a:lightRig rig="threePt" dir="t"/>
          </a:scene3d>
          <a:sp3d>
            <a:bevelT w="2349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427938" y="1208466"/>
            <a:ext cx="6288124" cy="444106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  <a:effectLst>
            <a:reflection stA="0" dir="5400000" sy="-100000" algn="bl" rotWithShape="0"/>
          </a:effectLst>
          <a:scene3d>
            <a:camera prst="orthographicFront"/>
            <a:lightRig rig="threePt" dir="t"/>
          </a:scene3d>
          <a:sp3d>
            <a:bevelT w="2349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843864" y="1581347"/>
            <a:ext cx="5456271" cy="3742751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  <a:effectLst>
            <a:reflection stA="0" dir="5400000" sy="-100000" algn="bl" rotWithShape="0"/>
          </a:effectLst>
          <a:scene3d>
            <a:camera prst="orthographicFront"/>
            <a:lightRig rig="threePt" dir="t"/>
          </a:scene3d>
          <a:sp3d>
            <a:bevelT w="2349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6" name="5 Imagen" descr="DSCN3296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reflection stA="0" dir="5400000" sy="-100000" algn="bl" rotWithShape="0"/>
          </a:effectLst>
        </p:spPr>
      </p:pic>
      <p:sp>
        <p:nvSpPr>
          <p:cNvPr id="7" name="6 CuadroTexto"/>
          <p:cNvSpPr txBox="1"/>
          <p:nvPr/>
        </p:nvSpPr>
        <p:spPr>
          <a:xfrm>
            <a:off x="467544" y="60296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prstClr val="white">
                    <a:lumMod val="95000"/>
                  </a:prst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955266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49 Grupo"/>
          <p:cNvGrpSpPr/>
          <p:nvPr/>
        </p:nvGrpSpPr>
        <p:grpSpPr>
          <a:xfrm>
            <a:off x="-8286" y="-129108"/>
            <a:ext cx="1904694" cy="1855410"/>
            <a:chOff x="2414497" y="2020584"/>
            <a:chExt cx="1391635" cy="1355626"/>
          </a:xfrm>
          <a:solidFill>
            <a:schemeClr val="bg2">
              <a:lumMod val="75000"/>
            </a:schemeClr>
          </a:solidFill>
        </p:grpSpPr>
        <p:sp>
          <p:nvSpPr>
            <p:cNvPr id="51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2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3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4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60" name="59 Grupo"/>
          <p:cNvGrpSpPr/>
          <p:nvPr/>
        </p:nvGrpSpPr>
        <p:grpSpPr>
          <a:xfrm>
            <a:off x="113195" y="4879555"/>
            <a:ext cx="1904694" cy="1855410"/>
            <a:chOff x="2414497" y="2020584"/>
            <a:chExt cx="1391635" cy="1355626"/>
          </a:xfrm>
          <a:solidFill>
            <a:schemeClr val="bg2">
              <a:lumMod val="75000"/>
            </a:schemeClr>
          </a:solidFill>
        </p:grpSpPr>
        <p:sp>
          <p:nvSpPr>
            <p:cNvPr id="61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2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3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4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65" name="64 Grupo"/>
          <p:cNvGrpSpPr/>
          <p:nvPr/>
        </p:nvGrpSpPr>
        <p:grpSpPr>
          <a:xfrm>
            <a:off x="13196" y="3319302"/>
            <a:ext cx="1904694" cy="1855410"/>
            <a:chOff x="2414497" y="2020584"/>
            <a:chExt cx="1391635" cy="1355626"/>
          </a:xfrm>
          <a:solidFill>
            <a:schemeClr val="bg2">
              <a:lumMod val="75000"/>
            </a:schemeClr>
          </a:solidFill>
        </p:grpSpPr>
        <p:sp>
          <p:nvSpPr>
            <p:cNvPr id="6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70" name="69 Grupo"/>
          <p:cNvGrpSpPr/>
          <p:nvPr/>
        </p:nvGrpSpPr>
        <p:grpSpPr>
          <a:xfrm>
            <a:off x="71934" y="1499811"/>
            <a:ext cx="1904694" cy="1855410"/>
            <a:chOff x="2414497" y="2020584"/>
            <a:chExt cx="1391635" cy="1355626"/>
          </a:xfrm>
          <a:solidFill>
            <a:schemeClr val="bg2">
              <a:lumMod val="75000"/>
            </a:schemeClr>
          </a:solidFill>
        </p:grpSpPr>
        <p:sp>
          <p:nvSpPr>
            <p:cNvPr id="71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2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3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4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75" name="74 Grupo"/>
          <p:cNvGrpSpPr/>
          <p:nvPr/>
        </p:nvGrpSpPr>
        <p:grpSpPr>
          <a:xfrm>
            <a:off x="7150646" y="5002590"/>
            <a:ext cx="1904694" cy="1855410"/>
            <a:chOff x="2414497" y="2020584"/>
            <a:chExt cx="1391635" cy="1355626"/>
          </a:xfrm>
          <a:solidFill>
            <a:schemeClr val="bg2">
              <a:lumMod val="75000"/>
            </a:schemeClr>
          </a:solidFill>
        </p:grpSpPr>
        <p:sp>
          <p:nvSpPr>
            <p:cNvPr id="7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80" name="79 Grupo"/>
          <p:cNvGrpSpPr/>
          <p:nvPr/>
        </p:nvGrpSpPr>
        <p:grpSpPr>
          <a:xfrm>
            <a:off x="7105683" y="3373593"/>
            <a:ext cx="1904694" cy="1855410"/>
            <a:chOff x="2414497" y="2020584"/>
            <a:chExt cx="1391635" cy="1355626"/>
          </a:xfrm>
          <a:solidFill>
            <a:schemeClr val="bg2">
              <a:lumMod val="75000"/>
            </a:schemeClr>
          </a:solidFill>
        </p:grpSpPr>
        <p:sp>
          <p:nvSpPr>
            <p:cNvPr id="81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2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3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4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85" name="84 Grupo"/>
          <p:cNvGrpSpPr/>
          <p:nvPr/>
        </p:nvGrpSpPr>
        <p:grpSpPr>
          <a:xfrm>
            <a:off x="7168288" y="1574177"/>
            <a:ext cx="1904694" cy="1855410"/>
            <a:chOff x="2414497" y="2020584"/>
            <a:chExt cx="1391635" cy="1355626"/>
          </a:xfrm>
          <a:solidFill>
            <a:schemeClr val="bg2">
              <a:lumMod val="75000"/>
            </a:schemeClr>
          </a:solidFill>
        </p:grpSpPr>
        <p:sp>
          <p:nvSpPr>
            <p:cNvPr id="8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90" name="89 Grupo"/>
          <p:cNvGrpSpPr/>
          <p:nvPr/>
        </p:nvGrpSpPr>
        <p:grpSpPr>
          <a:xfrm>
            <a:off x="7165339" y="-54742"/>
            <a:ext cx="1904694" cy="1855410"/>
            <a:chOff x="2414497" y="2020584"/>
            <a:chExt cx="1391635" cy="1355626"/>
          </a:xfrm>
          <a:solidFill>
            <a:schemeClr val="bg2">
              <a:lumMod val="75000"/>
            </a:schemeClr>
          </a:solidFill>
        </p:grpSpPr>
        <p:sp>
          <p:nvSpPr>
            <p:cNvPr id="91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2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3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4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pic>
        <p:nvPicPr>
          <p:cNvPr id="43" name="42 Imagen" descr="DSCN3298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43 CuadroTexto"/>
          <p:cNvSpPr txBox="1"/>
          <p:nvPr/>
        </p:nvSpPr>
        <p:spPr>
          <a:xfrm>
            <a:off x="2123728" y="6390873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rgbClr val="FFFFFF">
                    <a:lumMod val="95000"/>
                  </a:srgb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rgbClr val="FFFFFF">
                  <a:lumMod val="95000"/>
                </a:srgb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966761"/>
      </p:ext>
    </p:ext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2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2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2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2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9788" y="5618181"/>
            <a:ext cx="1187624" cy="1239819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7332" y="4604006"/>
            <a:ext cx="1187624" cy="1239819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9788" y="3654424"/>
            <a:ext cx="1187624" cy="1239819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13635" y="2608041"/>
            <a:ext cx="1187624" cy="1239819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0287" y="1720765"/>
            <a:ext cx="1187624" cy="1239819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1322" y="802187"/>
            <a:ext cx="1187624" cy="1239819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7510" y="0"/>
            <a:ext cx="1187624" cy="1239819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21035" y="1841413"/>
            <a:ext cx="1187624" cy="1218734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938456"/>
            <a:ext cx="1187624" cy="1218734"/>
          </a:xfrm>
          <a:prstGeom prst="rect">
            <a:avLst/>
          </a:prstGeom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3812" y="149912"/>
            <a:ext cx="1187624" cy="1218734"/>
          </a:xfrm>
          <a:prstGeom prst="rect">
            <a:avLst/>
          </a:prstGeom>
        </p:spPr>
      </p:pic>
      <p:pic>
        <p:nvPicPr>
          <p:cNvPr id="20" name="19 Imagen"/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21534" y="5626251"/>
            <a:ext cx="1187624" cy="1218734"/>
          </a:xfrm>
          <a:prstGeom prst="rect">
            <a:avLst/>
          </a:prstGeom>
        </p:spPr>
      </p:pic>
      <p:pic>
        <p:nvPicPr>
          <p:cNvPr id="21" name="20 Imagen"/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53990" y="4629324"/>
            <a:ext cx="1187624" cy="1218734"/>
          </a:xfrm>
          <a:prstGeom prst="rect">
            <a:avLst/>
          </a:prstGeom>
        </p:spPr>
      </p:pic>
      <p:pic>
        <p:nvPicPr>
          <p:cNvPr id="22" name="21 Imagen"/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51499" y="3695890"/>
            <a:ext cx="1187624" cy="1218734"/>
          </a:xfrm>
          <a:prstGeom prst="rect">
            <a:avLst/>
          </a:prstGeom>
        </p:spPr>
      </p:pic>
      <p:pic>
        <p:nvPicPr>
          <p:cNvPr id="23" name="22 Imagen"/>
          <p:cNvPicPr>
            <a:picLocks noChangeAspect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7687" y="2667303"/>
            <a:ext cx="1187624" cy="1218734"/>
          </a:xfrm>
          <a:prstGeom prst="rect">
            <a:avLst/>
          </a:prstGeom>
        </p:spPr>
      </p:pic>
      <p:pic>
        <p:nvPicPr>
          <p:cNvPr id="18" name="17 Imagen" descr="DSCN3302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ffectLst>
            <a:reflection stA="0" dir="5400000" sy="-100000" algn="bl" rotWithShape="0"/>
          </a:effectLst>
        </p:spPr>
      </p:pic>
      <p:sp>
        <p:nvSpPr>
          <p:cNvPr id="19" name="18 CuadroTexto"/>
          <p:cNvSpPr txBox="1"/>
          <p:nvPr/>
        </p:nvSpPr>
        <p:spPr>
          <a:xfrm>
            <a:off x="2123728" y="6390873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srgbClr val="FFFFFF">
                    <a:lumMod val="95000"/>
                  </a:srgb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srgbClr val="FFFFFF">
                  <a:lumMod val="95000"/>
                </a:srgb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783019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SCN3299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ranja diagonal"/>
          <p:cNvSpPr/>
          <p:nvPr/>
        </p:nvSpPr>
        <p:spPr>
          <a:xfrm>
            <a:off x="0" y="12228"/>
            <a:ext cx="2339752" cy="1760588"/>
          </a:xfrm>
          <a:prstGeom prst="diagStripe">
            <a:avLst>
              <a:gd name="adj" fmla="val 634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2 Franja diagonal"/>
          <p:cNvSpPr/>
          <p:nvPr/>
        </p:nvSpPr>
        <p:spPr>
          <a:xfrm>
            <a:off x="0" y="12228"/>
            <a:ext cx="4139952" cy="3173363"/>
          </a:xfrm>
          <a:prstGeom prst="diagStripe">
            <a:avLst>
              <a:gd name="adj" fmla="val 7571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3 Franja diagonal"/>
          <p:cNvSpPr/>
          <p:nvPr/>
        </p:nvSpPr>
        <p:spPr>
          <a:xfrm>
            <a:off x="0" y="0"/>
            <a:ext cx="5868144" cy="4509120"/>
          </a:xfrm>
          <a:prstGeom prst="diagStripe">
            <a:avLst>
              <a:gd name="adj" fmla="val 81375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>
            <a:off x="0" y="12228"/>
            <a:ext cx="7740352" cy="5937051"/>
          </a:xfrm>
          <a:prstGeom prst="diagStripe">
            <a:avLst>
              <a:gd name="adj" fmla="val 83882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12229"/>
            <a:ext cx="9144000" cy="6845772"/>
          </a:xfrm>
          <a:prstGeom prst="diagStripe">
            <a:avLst>
              <a:gd name="adj" fmla="val 89114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12228"/>
            <a:ext cx="9252520" cy="6845772"/>
          </a:xfrm>
          <a:prstGeom prst="rtTriangl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67544" y="60296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prstClr val="white">
                    <a:lumMod val="95000"/>
                  </a:prst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83027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DSCN3300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 rot="6394189">
            <a:off x="4474680" y="-2321081"/>
            <a:ext cx="181525" cy="94950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 rot="6394189">
            <a:off x="4445690" y="-2637561"/>
            <a:ext cx="204871" cy="94950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 rot="6394189">
            <a:off x="4470990" y="-2953157"/>
            <a:ext cx="220952" cy="94950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 rot="6394189">
            <a:off x="4526662" y="-3251125"/>
            <a:ext cx="204195" cy="94950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" name="1 Triángulo rectángulo"/>
          <p:cNvSpPr/>
          <p:nvPr/>
        </p:nvSpPr>
        <p:spPr>
          <a:xfrm>
            <a:off x="-19050" y="4133919"/>
            <a:ext cx="9163050" cy="2724151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19 Triángulo rectángulo"/>
          <p:cNvSpPr/>
          <p:nvPr/>
        </p:nvSpPr>
        <p:spPr>
          <a:xfrm rot="10800000">
            <a:off x="35496" y="-35768"/>
            <a:ext cx="9108504" cy="2780928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 rot="6394189">
            <a:off x="4496298" y="-2013271"/>
            <a:ext cx="167933" cy="94950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 rot="6394189">
            <a:off x="4444002" y="-1675673"/>
            <a:ext cx="185995" cy="94950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 rot="6394189">
            <a:off x="4434883" y="-1385669"/>
            <a:ext cx="190107" cy="94950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 rot="6394189">
            <a:off x="4480957" y="-1024809"/>
            <a:ext cx="191819" cy="94950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 rot="6394189">
            <a:off x="4452566" y="-677561"/>
            <a:ext cx="198220" cy="94950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 rot="6394189">
            <a:off x="4467049" y="-338077"/>
            <a:ext cx="193403" cy="94950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1" name="30 Rectángulo"/>
          <p:cNvSpPr/>
          <p:nvPr/>
        </p:nvSpPr>
        <p:spPr>
          <a:xfrm rot="6394189">
            <a:off x="4451819" y="-58391"/>
            <a:ext cx="172008" cy="94950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 rot="6394189">
            <a:off x="4443666" y="267034"/>
            <a:ext cx="176437" cy="94950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3" name="32 Rectángulo"/>
          <p:cNvSpPr/>
          <p:nvPr/>
        </p:nvSpPr>
        <p:spPr>
          <a:xfrm rot="6394189">
            <a:off x="4466543" y="552051"/>
            <a:ext cx="176551" cy="949504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68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467544" y="60296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prstClr val="white">
                    <a:lumMod val="95000"/>
                  </a:prst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554896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2" grpId="0" animBg="1"/>
      <p:bldP spid="2" grpId="1" animBg="1"/>
      <p:bldP spid="20" grpId="0" animBg="1"/>
      <p:bldP spid="20" grpId="1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8 Onda"/>
          <p:cNvSpPr/>
          <p:nvPr/>
        </p:nvSpPr>
        <p:spPr>
          <a:xfrm rot="16200000">
            <a:off x="-219679" y="2439765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8 Onda"/>
          <p:cNvSpPr/>
          <p:nvPr/>
        </p:nvSpPr>
        <p:spPr>
          <a:xfrm rot="16200000">
            <a:off x="266756" y="2461269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Onda"/>
          <p:cNvSpPr/>
          <p:nvPr/>
        </p:nvSpPr>
        <p:spPr>
          <a:xfrm rot="16200000">
            <a:off x="698086" y="2473845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8 Onda"/>
          <p:cNvSpPr/>
          <p:nvPr/>
        </p:nvSpPr>
        <p:spPr>
          <a:xfrm rot="16200000">
            <a:off x="1065841" y="2461269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8 Onda"/>
          <p:cNvSpPr/>
          <p:nvPr/>
        </p:nvSpPr>
        <p:spPr>
          <a:xfrm rot="16200000">
            <a:off x="1463439" y="2473847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8 Onda"/>
          <p:cNvSpPr/>
          <p:nvPr/>
        </p:nvSpPr>
        <p:spPr>
          <a:xfrm rot="16200000">
            <a:off x="1846109" y="2520063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8 Onda"/>
          <p:cNvSpPr/>
          <p:nvPr/>
        </p:nvSpPr>
        <p:spPr>
          <a:xfrm rot="16200000">
            <a:off x="2228797" y="2522416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8 Onda"/>
          <p:cNvSpPr/>
          <p:nvPr/>
        </p:nvSpPr>
        <p:spPr>
          <a:xfrm rot="16200000">
            <a:off x="2676530" y="2520063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8 Onda"/>
          <p:cNvSpPr/>
          <p:nvPr/>
        </p:nvSpPr>
        <p:spPr>
          <a:xfrm rot="16200000">
            <a:off x="3068218" y="2520063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8 Onda"/>
          <p:cNvSpPr/>
          <p:nvPr/>
        </p:nvSpPr>
        <p:spPr>
          <a:xfrm rot="16200000">
            <a:off x="3450906" y="2522417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8 Onda"/>
          <p:cNvSpPr/>
          <p:nvPr/>
        </p:nvSpPr>
        <p:spPr>
          <a:xfrm rot="16200000">
            <a:off x="3833603" y="2504496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8 Onda"/>
          <p:cNvSpPr/>
          <p:nvPr/>
        </p:nvSpPr>
        <p:spPr>
          <a:xfrm rot="16200000">
            <a:off x="4216226" y="2504497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8 Onda"/>
          <p:cNvSpPr/>
          <p:nvPr/>
        </p:nvSpPr>
        <p:spPr>
          <a:xfrm rot="16200000">
            <a:off x="4598914" y="2520063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8 Onda"/>
          <p:cNvSpPr/>
          <p:nvPr/>
        </p:nvSpPr>
        <p:spPr>
          <a:xfrm rot="16200000">
            <a:off x="4989644" y="2478109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1" name="8 Onda"/>
          <p:cNvSpPr/>
          <p:nvPr/>
        </p:nvSpPr>
        <p:spPr>
          <a:xfrm rot="16200000">
            <a:off x="5364264" y="2520063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2" name="8 Onda"/>
          <p:cNvSpPr/>
          <p:nvPr/>
        </p:nvSpPr>
        <p:spPr>
          <a:xfrm rot="16200000">
            <a:off x="5718352" y="2504497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3" name="8 Onda"/>
          <p:cNvSpPr/>
          <p:nvPr/>
        </p:nvSpPr>
        <p:spPr>
          <a:xfrm rot="16200000">
            <a:off x="6129607" y="2504496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4" name="8 Onda"/>
          <p:cNvSpPr/>
          <p:nvPr/>
        </p:nvSpPr>
        <p:spPr>
          <a:xfrm rot="16200000">
            <a:off x="6483669" y="2473845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5" name="8 Onda"/>
          <p:cNvSpPr/>
          <p:nvPr/>
        </p:nvSpPr>
        <p:spPr>
          <a:xfrm rot="16200000">
            <a:off x="6997018" y="2527173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6" name="8 Onda"/>
          <p:cNvSpPr/>
          <p:nvPr/>
        </p:nvSpPr>
        <p:spPr>
          <a:xfrm rot="16200000">
            <a:off x="7388699" y="2531561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7" name="8 Onda"/>
          <p:cNvSpPr/>
          <p:nvPr/>
        </p:nvSpPr>
        <p:spPr>
          <a:xfrm rot="16200000">
            <a:off x="7739186" y="2554239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8" name="8 Onda"/>
          <p:cNvSpPr/>
          <p:nvPr/>
        </p:nvSpPr>
        <p:spPr>
          <a:xfrm rot="16200000">
            <a:off x="8211422" y="2559581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0" name="8 Onda"/>
          <p:cNvSpPr/>
          <p:nvPr/>
        </p:nvSpPr>
        <p:spPr>
          <a:xfrm rot="16200000">
            <a:off x="-219679" y="3577974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1" name="8 Onda"/>
          <p:cNvSpPr/>
          <p:nvPr/>
        </p:nvSpPr>
        <p:spPr>
          <a:xfrm rot="16200000">
            <a:off x="266756" y="3599527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2" name="8 Onda"/>
          <p:cNvSpPr/>
          <p:nvPr/>
        </p:nvSpPr>
        <p:spPr>
          <a:xfrm rot="16200000">
            <a:off x="698086" y="3612038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3" name="8 Onda"/>
          <p:cNvSpPr/>
          <p:nvPr/>
        </p:nvSpPr>
        <p:spPr>
          <a:xfrm rot="16200000">
            <a:off x="1065841" y="3599527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4" name="8 Onda"/>
          <p:cNvSpPr/>
          <p:nvPr/>
        </p:nvSpPr>
        <p:spPr>
          <a:xfrm rot="16200000">
            <a:off x="1463439" y="3612038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5" name="8 Onda"/>
          <p:cNvSpPr/>
          <p:nvPr/>
        </p:nvSpPr>
        <p:spPr>
          <a:xfrm rot="16200000">
            <a:off x="1846109" y="3658254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6" name="8 Onda"/>
          <p:cNvSpPr/>
          <p:nvPr/>
        </p:nvSpPr>
        <p:spPr>
          <a:xfrm rot="16200000">
            <a:off x="2228797" y="3660606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7" name="8 Onda"/>
          <p:cNvSpPr/>
          <p:nvPr/>
        </p:nvSpPr>
        <p:spPr>
          <a:xfrm rot="16200000">
            <a:off x="2676530" y="3658254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8" name="8 Onda"/>
          <p:cNvSpPr/>
          <p:nvPr/>
        </p:nvSpPr>
        <p:spPr>
          <a:xfrm rot="16200000">
            <a:off x="3068218" y="3658254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9" name="8 Onda"/>
          <p:cNvSpPr/>
          <p:nvPr/>
        </p:nvSpPr>
        <p:spPr>
          <a:xfrm rot="16200000">
            <a:off x="3450906" y="3660606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0" name="8 Onda"/>
          <p:cNvSpPr/>
          <p:nvPr/>
        </p:nvSpPr>
        <p:spPr>
          <a:xfrm rot="16200000">
            <a:off x="3833603" y="3642698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1" name="8 Onda"/>
          <p:cNvSpPr/>
          <p:nvPr/>
        </p:nvSpPr>
        <p:spPr>
          <a:xfrm rot="16200000">
            <a:off x="4216226" y="3642698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2" name="8 Onda"/>
          <p:cNvSpPr/>
          <p:nvPr/>
        </p:nvSpPr>
        <p:spPr>
          <a:xfrm rot="16200000">
            <a:off x="4598914" y="3658254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3" name="8 Onda"/>
          <p:cNvSpPr/>
          <p:nvPr/>
        </p:nvSpPr>
        <p:spPr>
          <a:xfrm rot="16200000">
            <a:off x="4989644" y="3616338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4" name="8 Onda"/>
          <p:cNvSpPr/>
          <p:nvPr/>
        </p:nvSpPr>
        <p:spPr>
          <a:xfrm rot="16200000">
            <a:off x="5364264" y="3658254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5" name="8 Onda"/>
          <p:cNvSpPr/>
          <p:nvPr/>
        </p:nvSpPr>
        <p:spPr>
          <a:xfrm rot="16200000">
            <a:off x="5718352" y="3642698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6" name="8 Onda"/>
          <p:cNvSpPr/>
          <p:nvPr/>
        </p:nvSpPr>
        <p:spPr>
          <a:xfrm rot="16200000">
            <a:off x="6129607" y="3642698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7" name="8 Onda"/>
          <p:cNvSpPr/>
          <p:nvPr/>
        </p:nvSpPr>
        <p:spPr>
          <a:xfrm rot="16200000">
            <a:off x="6483669" y="3612038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8" name="8 Onda"/>
          <p:cNvSpPr/>
          <p:nvPr/>
        </p:nvSpPr>
        <p:spPr>
          <a:xfrm rot="16200000">
            <a:off x="6997018" y="3665378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9" name="8 Onda"/>
          <p:cNvSpPr/>
          <p:nvPr/>
        </p:nvSpPr>
        <p:spPr>
          <a:xfrm rot="16200000">
            <a:off x="7388699" y="3669766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0" name="8 Onda"/>
          <p:cNvSpPr/>
          <p:nvPr/>
        </p:nvSpPr>
        <p:spPr>
          <a:xfrm rot="16200000">
            <a:off x="7739186" y="3692426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1" name="8 Onda"/>
          <p:cNvSpPr/>
          <p:nvPr/>
        </p:nvSpPr>
        <p:spPr>
          <a:xfrm rot="16200000">
            <a:off x="8211422" y="3697818"/>
            <a:ext cx="1099915" cy="765347"/>
          </a:xfrm>
          <a:custGeom>
            <a:avLst/>
            <a:gdLst>
              <a:gd name="connsiteX0" fmla="*/ 0 w 2412268"/>
              <a:gd name="connsiteY0" fmla="*/ 310535 h 2484276"/>
              <a:gd name="connsiteX1" fmla="*/ 2412268 w 2412268"/>
              <a:gd name="connsiteY1" fmla="*/ 310535 h 2484276"/>
              <a:gd name="connsiteX2" fmla="*/ 2412268 w 2412268"/>
              <a:gd name="connsiteY2" fmla="*/ 2173742 h 2484276"/>
              <a:gd name="connsiteX3" fmla="*/ 0 w 2412268"/>
              <a:gd name="connsiteY3" fmla="*/ 2173742 h 2484276"/>
              <a:gd name="connsiteX4" fmla="*/ 0 w 2412268"/>
              <a:gd name="connsiteY4" fmla="*/ 310535 h 2484276"/>
              <a:gd name="connsiteX0" fmla="*/ 0 w 2436331"/>
              <a:gd name="connsiteY0" fmla="*/ 298813 h 2450192"/>
              <a:gd name="connsiteX1" fmla="*/ 2412268 w 2436331"/>
              <a:gd name="connsiteY1" fmla="*/ 298813 h 2450192"/>
              <a:gd name="connsiteX2" fmla="*/ 2436331 w 2436331"/>
              <a:gd name="connsiteY2" fmla="*/ 2149989 h 2450192"/>
              <a:gd name="connsiteX3" fmla="*/ 0 w 2436331"/>
              <a:gd name="connsiteY3" fmla="*/ 2162020 h 2450192"/>
              <a:gd name="connsiteX4" fmla="*/ 0 w 2436331"/>
              <a:gd name="connsiteY4" fmla="*/ 298813 h 2450192"/>
              <a:gd name="connsiteX0" fmla="*/ 156407 w 2436331"/>
              <a:gd name="connsiteY0" fmla="*/ 517358 h 2151379"/>
              <a:gd name="connsiteX1" fmla="*/ 2412268 w 2436331"/>
              <a:gd name="connsiteY1" fmla="*/ 0 h 2151379"/>
              <a:gd name="connsiteX2" fmla="*/ 2436331 w 2436331"/>
              <a:gd name="connsiteY2" fmla="*/ 1851176 h 2151379"/>
              <a:gd name="connsiteX3" fmla="*/ 0 w 2436331"/>
              <a:gd name="connsiteY3" fmla="*/ 1863207 h 2151379"/>
              <a:gd name="connsiteX4" fmla="*/ 156407 w 2436331"/>
              <a:gd name="connsiteY4" fmla="*/ 517358 h 2151379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40600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400236 w 2412268"/>
              <a:gd name="connsiteY2" fmla="*/ 126163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76175 w 2412268"/>
              <a:gd name="connsiteY2" fmla="*/ 1466172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6 w 2412268"/>
              <a:gd name="connsiteY2" fmla="*/ 1369923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40083 w 2412268"/>
              <a:gd name="connsiteY2" fmla="*/ 1261641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  <a:gd name="connsiteX0" fmla="*/ 156407 w 2424307"/>
              <a:gd name="connsiteY0" fmla="*/ 517358 h 1863207"/>
              <a:gd name="connsiteX1" fmla="*/ 2412268 w 2424307"/>
              <a:gd name="connsiteY1" fmla="*/ 0 h 1863207"/>
              <a:gd name="connsiteX2" fmla="*/ 2424307 w 2424307"/>
              <a:gd name="connsiteY2" fmla="*/ 1297738 h 1863207"/>
              <a:gd name="connsiteX3" fmla="*/ 0 w 2424307"/>
              <a:gd name="connsiteY3" fmla="*/ 1863207 h 1863207"/>
              <a:gd name="connsiteX4" fmla="*/ 156407 w 2424307"/>
              <a:gd name="connsiteY4" fmla="*/ 517358 h 1863207"/>
              <a:gd name="connsiteX0" fmla="*/ 156407 w 2412268"/>
              <a:gd name="connsiteY0" fmla="*/ 517358 h 1863207"/>
              <a:gd name="connsiteX1" fmla="*/ 2412268 w 2412268"/>
              <a:gd name="connsiteY1" fmla="*/ 0 h 1863207"/>
              <a:gd name="connsiteX2" fmla="*/ 2364149 w 2412268"/>
              <a:gd name="connsiteY2" fmla="*/ 1297738 h 1863207"/>
              <a:gd name="connsiteX3" fmla="*/ 0 w 2412268"/>
              <a:gd name="connsiteY3" fmla="*/ 1863207 h 1863207"/>
              <a:gd name="connsiteX4" fmla="*/ 156407 w 2412268"/>
              <a:gd name="connsiteY4" fmla="*/ 517358 h 1863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12268" h="1863207">
                <a:moveTo>
                  <a:pt x="156407" y="517358"/>
                </a:moveTo>
                <a:cubicBezTo>
                  <a:pt x="960496" y="-517758"/>
                  <a:pt x="1608179" y="1035115"/>
                  <a:pt x="2412268" y="0"/>
                </a:cubicBezTo>
                <a:cubicBezTo>
                  <a:pt x="2412268" y="621069"/>
                  <a:pt x="2364149" y="676669"/>
                  <a:pt x="2364149" y="1297738"/>
                </a:cubicBezTo>
                <a:cubicBezTo>
                  <a:pt x="1560060" y="2332853"/>
                  <a:pt x="804089" y="828092"/>
                  <a:pt x="0" y="1863207"/>
                </a:cubicBezTo>
                <a:lnTo>
                  <a:pt x="156407" y="517358"/>
                </a:lnTo>
                <a:close/>
              </a:path>
            </a:pathLst>
          </a:custGeom>
          <a:gradFill>
            <a:gsLst>
              <a:gs pos="100000">
                <a:srgbClr val="7B6B27"/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rgbClr val="7B6B27">
                  <a:alpha val="0"/>
                </a:srgbClr>
              </a:gs>
              <a:gs pos="31000">
                <a:schemeClr val="tx2">
                  <a:lumMod val="0"/>
                  <a:alpha val="1000"/>
                </a:schemeClr>
              </a:gs>
              <a:gs pos="100000">
                <a:srgbClr val="9F6F49">
                  <a:lumMod val="0"/>
                  <a:lumOff val="100000"/>
                </a:srgbClr>
              </a:gs>
              <a:gs pos="100000">
                <a:srgbClr val="764B2E">
                  <a:alpha val="0"/>
                </a:srgbClr>
              </a:gs>
              <a:gs pos="100000">
                <a:srgbClr val="27140A"/>
              </a:gs>
              <a:gs pos="100000">
                <a:srgbClr val="C88A5A">
                  <a:alpha val="0"/>
                  <a:lumMod val="0"/>
                </a:srgbClr>
              </a:gs>
              <a:gs pos="10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247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52" name="51 Imagen" descr="DSCN3301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52 CuadroTexto"/>
          <p:cNvSpPr txBox="1"/>
          <p:nvPr/>
        </p:nvSpPr>
        <p:spPr>
          <a:xfrm>
            <a:off x="467544" y="60296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prstClr val="white">
                    <a:lumMod val="95000"/>
                  </a:prst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676207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6" presetClass="entr" presetSubtype="4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11" dur="26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riángulo isósceles"/>
          <p:cNvSpPr/>
          <p:nvPr/>
        </p:nvSpPr>
        <p:spPr>
          <a:xfrm rot="5400000">
            <a:off x="127651" y="1104026"/>
            <a:ext cx="4392490" cy="4598664"/>
          </a:xfrm>
          <a:prstGeom prst="triangle">
            <a:avLst>
              <a:gd name="adj" fmla="val 50811"/>
            </a:avLst>
          </a:prstGeom>
          <a:gradFill flip="none" rotWithShape="1">
            <a:gsLst>
              <a:gs pos="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isósceles"/>
          <p:cNvSpPr/>
          <p:nvPr/>
        </p:nvSpPr>
        <p:spPr>
          <a:xfrm rot="5400000" flipH="1" flipV="1">
            <a:off x="4704666" y="1184462"/>
            <a:ext cx="4392490" cy="4532429"/>
          </a:xfrm>
          <a:prstGeom prst="triangle">
            <a:avLst>
              <a:gd name="adj" fmla="val 50811"/>
            </a:avLst>
          </a:prstGeom>
          <a:gradFill flip="none" rotWithShape="1">
            <a:gsLst>
              <a:gs pos="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106071" y="1519078"/>
            <a:ext cx="4381315" cy="3840367"/>
          </a:xfrm>
          <a:prstGeom prst="triangle">
            <a:avLst>
              <a:gd name="adj" fmla="val 50811"/>
            </a:avLst>
          </a:prstGeom>
          <a:gradFill flip="none" rotWithShape="1">
            <a:gsLst>
              <a:gs pos="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isósceles"/>
          <p:cNvSpPr/>
          <p:nvPr/>
        </p:nvSpPr>
        <p:spPr>
          <a:xfrm rot="16200000" flipH="1">
            <a:off x="5056962" y="1579360"/>
            <a:ext cx="4309304" cy="3659451"/>
          </a:xfrm>
          <a:prstGeom prst="triangle">
            <a:avLst>
              <a:gd name="adj" fmla="val 50811"/>
            </a:avLst>
          </a:prstGeom>
          <a:gradFill flip="none" rotWithShape="1">
            <a:gsLst>
              <a:gs pos="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Triángulo isósceles"/>
          <p:cNvSpPr/>
          <p:nvPr/>
        </p:nvSpPr>
        <p:spPr>
          <a:xfrm rot="16200000" flipH="1">
            <a:off x="5176704" y="1854655"/>
            <a:ext cx="4381316" cy="3180867"/>
          </a:xfrm>
          <a:prstGeom prst="triangle">
            <a:avLst>
              <a:gd name="adj" fmla="val 50811"/>
            </a:avLst>
          </a:prstGeom>
          <a:gradFill flip="none" rotWithShape="1">
            <a:gsLst>
              <a:gs pos="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297699" y="1795269"/>
            <a:ext cx="4381316" cy="3227351"/>
          </a:xfrm>
          <a:prstGeom prst="triangle">
            <a:avLst>
              <a:gd name="adj" fmla="val 50811"/>
            </a:avLst>
          </a:prstGeom>
          <a:gradFill flip="none" rotWithShape="1">
            <a:gsLst>
              <a:gs pos="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Triángulo isósceles"/>
          <p:cNvSpPr/>
          <p:nvPr/>
        </p:nvSpPr>
        <p:spPr>
          <a:xfrm rot="16200000" flipH="1">
            <a:off x="5389503" y="2164779"/>
            <a:ext cx="4381316" cy="2582969"/>
          </a:xfrm>
          <a:prstGeom prst="triangle">
            <a:avLst>
              <a:gd name="adj" fmla="val 50811"/>
            </a:avLst>
          </a:prstGeom>
          <a:gradFill flip="none" rotWithShape="1">
            <a:gsLst>
              <a:gs pos="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Triángulo isósceles"/>
          <p:cNvSpPr/>
          <p:nvPr/>
        </p:nvSpPr>
        <p:spPr>
          <a:xfrm rot="5400000">
            <a:off x="-506129" y="2145905"/>
            <a:ext cx="4381316" cy="2620715"/>
          </a:xfrm>
          <a:prstGeom prst="triangle">
            <a:avLst>
              <a:gd name="adj" fmla="val 50811"/>
            </a:avLst>
          </a:prstGeom>
          <a:gradFill flip="none" rotWithShape="1">
            <a:gsLst>
              <a:gs pos="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0" name="9 Imagen" descr="DSCN3303 copia 2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CuadroTexto"/>
          <p:cNvSpPr txBox="1"/>
          <p:nvPr/>
        </p:nvSpPr>
        <p:spPr>
          <a:xfrm>
            <a:off x="467544" y="60296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prstClr val="white">
                    <a:lumMod val="95000"/>
                  </a:prst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010022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8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6" presetClass="entr" presetSubtype="37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2" dur="19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11" grpId="0" animBg="1"/>
      <p:bldP spid="11" grpId="1" animBg="1"/>
      <p:bldP spid="11" grpId="2" animBg="1"/>
      <p:bldP spid="11" grpId="3" animBg="1"/>
      <p:bldP spid="13" grpId="0" animBg="1"/>
      <p:bldP spid="13" grpId="1" animBg="1"/>
      <p:bldP spid="13" grpId="2" animBg="1"/>
      <p:bldP spid="13" grpId="3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riángulo rectángulo"/>
          <p:cNvSpPr/>
          <p:nvPr/>
        </p:nvSpPr>
        <p:spPr>
          <a:xfrm rot="16200000">
            <a:off x="2075826" y="-1821970"/>
            <a:ext cx="616263" cy="4357043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15" name="14 Triángulo rectángulo"/>
          <p:cNvSpPr/>
          <p:nvPr/>
        </p:nvSpPr>
        <p:spPr>
          <a:xfrm rot="16200000" flipV="1">
            <a:off x="6429518" y="-1830994"/>
            <a:ext cx="612460" cy="4384611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25" name="24 Triángulo rectángulo"/>
          <p:cNvSpPr/>
          <p:nvPr/>
        </p:nvSpPr>
        <p:spPr>
          <a:xfrm rot="16200000">
            <a:off x="2097138" y="-1321710"/>
            <a:ext cx="616263" cy="4357043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26" name="25 Triángulo rectángulo"/>
          <p:cNvSpPr/>
          <p:nvPr/>
        </p:nvSpPr>
        <p:spPr>
          <a:xfrm rot="16200000" flipV="1">
            <a:off x="6421653" y="-1313362"/>
            <a:ext cx="612460" cy="4384611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28" name="27 Triángulo rectángulo"/>
          <p:cNvSpPr/>
          <p:nvPr/>
        </p:nvSpPr>
        <p:spPr>
          <a:xfrm rot="16200000">
            <a:off x="2097138" y="-817654"/>
            <a:ext cx="616263" cy="4357043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29" name="28 Triángulo rectángulo"/>
          <p:cNvSpPr/>
          <p:nvPr/>
        </p:nvSpPr>
        <p:spPr>
          <a:xfrm rot="16200000" flipV="1">
            <a:off x="6450817" y="-826678"/>
            <a:ext cx="612460" cy="4384611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31" name="30 Triángulo rectángulo"/>
          <p:cNvSpPr/>
          <p:nvPr/>
        </p:nvSpPr>
        <p:spPr>
          <a:xfrm rot="16200000">
            <a:off x="2127273" y="-313598"/>
            <a:ext cx="616263" cy="4357043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32" name="31 Triángulo rectángulo"/>
          <p:cNvSpPr/>
          <p:nvPr/>
        </p:nvSpPr>
        <p:spPr>
          <a:xfrm rot="16200000" flipV="1">
            <a:off x="6480965" y="-322622"/>
            <a:ext cx="612460" cy="4384611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34" name="33 Triángulo rectángulo"/>
          <p:cNvSpPr/>
          <p:nvPr/>
        </p:nvSpPr>
        <p:spPr>
          <a:xfrm rot="16200000">
            <a:off x="2092881" y="190528"/>
            <a:ext cx="616263" cy="4357043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35" name="34 Triángulo rectángulo"/>
          <p:cNvSpPr/>
          <p:nvPr/>
        </p:nvSpPr>
        <p:spPr>
          <a:xfrm rot="16200000" flipV="1">
            <a:off x="6446560" y="181504"/>
            <a:ext cx="612460" cy="4384611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37" name="36 Triángulo rectángulo"/>
          <p:cNvSpPr/>
          <p:nvPr/>
        </p:nvSpPr>
        <p:spPr>
          <a:xfrm rot="16200000">
            <a:off x="2092881" y="694584"/>
            <a:ext cx="616263" cy="4357043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38" name="37 Triángulo rectángulo"/>
          <p:cNvSpPr/>
          <p:nvPr/>
        </p:nvSpPr>
        <p:spPr>
          <a:xfrm rot="16200000" flipV="1">
            <a:off x="6446560" y="685560"/>
            <a:ext cx="612460" cy="4384611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40" name="39 Triángulo rectángulo"/>
          <p:cNvSpPr/>
          <p:nvPr/>
        </p:nvSpPr>
        <p:spPr>
          <a:xfrm rot="16200000">
            <a:off x="2052513" y="1266058"/>
            <a:ext cx="616263" cy="4357043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41" name="40 Triángulo rectángulo"/>
          <p:cNvSpPr/>
          <p:nvPr/>
        </p:nvSpPr>
        <p:spPr>
          <a:xfrm rot="16200000" flipV="1">
            <a:off x="6406192" y="1257046"/>
            <a:ext cx="612460" cy="4384611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43" name="42 Triángulo rectángulo"/>
          <p:cNvSpPr/>
          <p:nvPr/>
        </p:nvSpPr>
        <p:spPr>
          <a:xfrm rot="16200000">
            <a:off x="2088650" y="1774638"/>
            <a:ext cx="616263" cy="4357043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44" name="43 Triángulo rectángulo"/>
          <p:cNvSpPr/>
          <p:nvPr/>
        </p:nvSpPr>
        <p:spPr>
          <a:xfrm rot="16200000" flipV="1">
            <a:off x="6442303" y="1765646"/>
            <a:ext cx="612460" cy="4384611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46" name="45 Triángulo rectángulo"/>
          <p:cNvSpPr/>
          <p:nvPr/>
        </p:nvSpPr>
        <p:spPr>
          <a:xfrm rot="16200000">
            <a:off x="2052513" y="2346231"/>
            <a:ext cx="616263" cy="4357043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47" name="46 Triángulo rectángulo"/>
          <p:cNvSpPr/>
          <p:nvPr/>
        </p:nvSpPr>
        <p:spPr>
          <a:xfrm rot="16200000" flipV="1">
            <a:off x="6406192" y="2337207"/>
            <a:ext cx="612460" cy="4384611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49" name="48 Triángulo rectángulo"/>
          <p:cNvSpPr/>
          <p:nvPr/>
        </p:nvSpPr>
        <p:spPr>
          <a:xfrm rot="16200000">
            <a:off x="2061913" y="2790777"/>
            <a:ext cx="616263" cy="4357043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50" name="49 Triángulo rectángulo"/>
          <p:cNvSpPr/>
          <p:nvPr/>
        </p:nvSpPr>
        <p:spPr>
          <a:xfrm rot="16200000" flipV="1">
            <a:off x="6415553" y="2781753"/>
            <a:ext cx="612460" cy="4384611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52" name="51 Triángulo rectángulo"/>
          <p:cNvSpPr/>
          <p:nvPr/>
        </p:nvSpPr>
        <p:spPr>
          <a:xfrm rot="16200000">
            <a:off x="2057623" y="3293532"/>
            <a:ext cx="616263" cy="4357043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53" name="52 Triángulo rectángulo"/>
          <p:cNvSpPr/>
          <p:nvPr/>
        </p:nvSpPr>
        <p:spPr>
          <a:xfrm rot="16200000" flipV="1">
            <a:off x="6411315" y="3284508"/>
            <a:ext cx="612460" cy="4384611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55" name="54 Triángulo rectángulo"/>
          <p:cNvSpPr/>
          <p:nvPr/>
        </p:nvSpPr>
        <p:spPr>
          <a:xfrm rot="16200000">
            <a:off x="2057623" y="3769397"/>
            <a:ext cx="616263" cy="4357043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56" name="55 Triángulo rectángulo"/>
          <p:cNvSpPr/>
          <p:nvPr/>
        </p:nvSpPr>
        <p:spPr>
          <a:xfrm rot="16200000" flipV="1">
            <a:off x="6411315" y="3760373"/>
            <a:ext cx="612460" cy="4384611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58" name="57 Triángulo rectángulo"/>
          <p:cNvSpPr/>
          <p:nvPr/>
        </p:nvSpPr>
        <p:spPr>
          <a:xfrm rot="16200000">
            <a:off x="2048269" y="4294984"/>
            <a:ext cx="616263" cy="4357043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sp>
        <p:nvSpPr>
          <p:cNvPr id="59" name="58 Triángulo rectángulo"/>
          <p:cNvSpPr/>
          <p:nvPr/>
        </p:nvSpPr>
        <p:spPr>
          <a:xfrm rot="16200000" flipV="1">
            <a:off x="6401935" y="4285960"/>
            <a:ext cx="612460" cy="4384611"/>
          </a:xfrm>
          <a:prstGeom prst="rt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threePt" dir="t"/>
          </a:scene3d>
          <a:sp3d>
            <a:bevelT w="0" h="0" prst="softRound"/>
          </a:sp3d>
        </p:spPr>
        <p:txBody>
          <a:bodyPr rtlCol="0" anchor="ctr"/>
          <a:lstStyle/>
          <a:p>
            <a:pPr algn="ctr">
              <a:defRPr/>
            </a:pPr>
            <a:endParaRPr lang="es-ES" kern="0" smtClean="0">
              <a:solidFill>
                <a:prstClr val="white"/>
              </a:solidFill>
            </a:endParaRPr>
          </a:p>
        </p:txBody>
      </p:sp>
      <p:pic>
        <p:nvPicPr>
          <p:cNvPr id="30" name="29 Imagen" descr="DSCN3304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32 CuadroTexto"/>
          <p:cNvSpPr txBox="1"/>
          <p:nvPr/>
        </p:nvSpPr>
        <p:spPr>
          <a:xfrm>
            <a:off x="467544" y="60296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prstClr val="white">
                    <a:lumMod val="95000"/>
                  </a:prst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85943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3000"/>
                            </p:stCondLst>
                            <p:childTnLst>
                              <p:par>
                                <p:cTn id="214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6" dur="3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15" grpId="0" animBg="1"/>
      <p:bldP spid="15" grpId="1" animBg="1"/>
      <p:bldP spid="15" grpId="2" animBg="1"/>
      <p:bldP spid="15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en L"/>
          <p:cNvSpPr/>
          <p:nvPr/>
        </p:nvSpPr>
        <p:spPr>
          <a:xfrm rot="19053771">
            <a:off x="3592874" y="704696"/>
            <a:ext cx="2201438" cy="2280252"/>
          </a:xfrm>
          <a:prstGeom prst="corner">
            <a:avLst>
              <a:gd name="adj1" fmla="val 42113"/>
              <a:gd name="adj2" fmla="val 4283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Forma en L"/>
          <p:cNvSpPr/>
          <p:nvPr/>
        </p:nvSpPr>
        <p:spPr>
          <a:xfrm rot="19053771">
            <a:off x="3590606" y="207324"/>
            <a:ext cx="2201438" cy="2280252"/>
          </a:xfrm>
          <a:prstGeom prst="corner">
            <a:avLst>
              <a:gd name="adj1" fmla="val 42113"/>
              <a:gd name="adj2" fmla="val 4283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Forma en L"/>
          <p:cNvSpPr/>
          <p:nvPr/>
        </p:nvSpPr>
        <p:spPr>
          <a:xfrm rot="19053771">
            <a:off x="3590606" y="-231404"/>
            <a:ext cx="2201438" cy="2280252"/>
          </a:xfrm>
          <a:prstGeom prst="corner">
            <a:avLst>
              <a:gd name="adj1" fmla="val 42113"/>
              <a:gd name="adj2" fmla="val 4283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en L"/>
          <p:cNvSpPr/>
          <p:nvPr/>
        </p:nvSpPr>
        <p:spPr>
          <a:xfrm rot="2853771">
            <a:off x="6105266" y="2400676"/>
            <a:ext cx="2355069" cy="2265808"/>
          </a:xfrm>
          <a:prstGeom prst="corner">
            <a:avLst>
              <a:gd name="adj1" fmla="val 42113"/>
              <a:gd name="adj2" fmla="val 4283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en L"/>
          <p:cNvSpPr/>
          <p:nvPr/>
        </p:nvSpPr>
        <p:spPr>
          <a:xfrm rot="2853771">
            <a:off x="6681331" y="2407961"/>
            <a:ext cx="2355069" cy="2265808"/>
          </a:xfrm>
          <a:prstGeom prst="corner">
            <a:avLst>
              <a:gd name="adj1" fmla="val 42113"/>
              <a:gd name="adj2" fmla="val 4283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en L"/>
          <p:cNvSpPr/>
          <p:nvPr/>
        </p:nvSpPr>
        <p:spPr>
          <a:xfrm rot="2853771">
            <a:off x="7113379" y="2425665"/>
            <a:ext cx="2355069" cy="2265808"/>
          </a:xfrm>
          <a:prstGeom prst="corner">
            <a:avLst>
              <a:gd name="adj1" fmla="val 42113"/>
              <a:gd name="adj2" fmla="val 4283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Forma en L"/>
          <p:cNvSpPr/>
          <p:nvPr/>
        </p:nvSpPr>
        <p:spPr>
          <a:xfrm rot="13653771">
            <a:off x="985458" y="2291851"/>
            <a:ext cx="2164176" cy="2162065"/>
          </a:xfrm>
          <a:prstGeom prst="corner">
            <a:avLst>
              <a:gd name="adj1" fmla="val 42113"/>
              <a:gd name="adj2" fmla="val 4283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Forma en L"/>
          <p:cNvSpPr/>
          <p:nvPr/>
        </p:nvSpPr>
        <p:spPr>
          <a:xfrm rot="13653771">
            <a:off x="409396" y="2346370"/>
            <a:ext cx="2164176" cy="2162065"/>
          </a:xfrm>
          <a:prstGeom prst="corner">
            <a:avLst>
              <a:gd name="adj1" fmla="val 42113"/>
              <a:gd name="adj2" fmla="val 4283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Forma en L"/>
          <p:cNvSpPr/>
          <p:nvPr/>
        </p:nvSpPr>
        <p:spPr>
          <a:xfrm rot="13653771">
            <a:off x="-94660" y="2322563"/>
            <a:ext cx="2164176" cy="2162065"/>
          </a:xfrm>
          <a:prstGeom prst="corner">
            <a:avLst>
              <a:gd name="adj1" fmla="val 42113"/>
              <a:gd name="adj2" fmla="val 4283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Forma en L"/>
          <p:cNvSpPr/>
          <p:nvPr/>
        </p:nvSpPr>
        <p:spPr>
          <a:xfrm rot="19053771" flipH="1" flipV="1">
            <a:off x="3467067" y="4015869"/>
            <a:ext cx="2224327" cy="2190208"/>
          </a:xfrm>
          <a:prstGeom prst="corner">
            <a:avLst>
              <a:gd name="adj1" fmla="val 42113"/>
              <a:gd name="adj2" fmla="val 4283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Forma en L"/>
          <p:cNvSpPr/>
          <p:nvPr/>
        </p:nvSpPr>
        <p:spPr>
          <a:xfrm rot="19053771" flipH="1" flipV="1">
            <a:off x="3467066" y="4501301"/>
            <a:ext cx="2224327" cy="2190208"/>
          </a:xfrm>
          <a:prstGeom prst="corner">
            <a:avLst>
              <a:gd name="adj1" fmla="val 42113"/>
              <a:gd name="adj2" fmla="val 4283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Forma en L"/>
          <p:cNvSpPr/>
          <p:nvPr/>
        </p:nvSpPr>
        <p:spPr>
          <a:xfrm rot="19053771" flipH="1" flipV="1">
            <a:off x="3452165" y="4997076"/>
            <a:ext cx="2224327" cy="2190208"/>
          </a:xfrm>
          <a:prstGeom prst="corner">
            <a:avLst>
              <a:gd name="adj1" fmla="val 42113"/>
              <a:gd name="adj2" fmla="val 4283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4" name="13 Imagen" descr="DSCN3308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72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17 CuadroTexto"/>
          <p:cNvSpPr txBox="1"/>
          <p:nvPr/>
        </p:nvSpPr>
        <p:spPr>
          <a:xfrm>
            <a:off x="467544" y="60296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prstClr val="white">
                    <a:lumMod val="95000"/>
                  </a:prst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6433741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riángulo isósceles"/>
          <p:cNvSpPr/>
          <p:nvPr/>
        </p:nvSpPr>
        <p:spPr>
          <a:xfrm rot="18336991">
            <a:off x="1459111" y="-1624568"/>
            <a:ext cx="3533793" cy="7975238"/>
          </a:xfrm>
          <a:prstGeom prst="triangle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DAC9E3"/>
              </a:solidFill>
            </a:endParaRPr>
          </a:p>
        </p:txBody>
      </p:sp>
      <p:sp>
        <p:nvSpPr>
          <p:cNvPr id="9" name="8 Triángulo isósceles"/>
          <p:cNvSpPr/>
          <p:nvPr/>
        </p:nvSpPr>
        <p:spPr>
          <a:xfrm rot="18336991">
            <a:off x="2016513" y="-709928"/>
            <a:ext cx="3533793" cy="7043541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DAC9E3"/>
              </a:solidFill>
            </a:endParaRPr>
          </a:p>
        </p:txBody>
      </p:sp>
      <p:sp>
        <p:nvSpPr>
          <p:cNvPr id="10" name="9 Triángulo isósceles"/>
          <p:cNvSpPr/>
          <p:nvPr/>
        </p:nvSpPr>
        <p:spPr>
          <a:xfrm rot="18336991">
            <a:off x="2550981" y="171867"/>
            <a:ext cx="3533793" cy="6055426"/>
          </a:xfrm>
          <a:prstGeom prst="triangl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DAC9E3"/>
              </a:solidFill>
            </a:endParaRPr>
          </a:p>
        </p:txBody>
      </p:sp>
      <p:pic>
        <p:nvPicPr>
          <p:cNvPr id="5" name="4 Imagen" descr="DSCN3309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467544" y="60296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prstClr val="white">
                    <a:lumMod val="95000"/>
                  </a:prst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558460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476672"/>
            <a:ext cx="9144000" cy="47667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06012" y="24134"/>
            <a:ext cx="61156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4576" y="5965369"/>
            <a:ext cx="9144000" cy="47667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028384" y="16516"/>
            <a:ext cx="61156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1138726"/>
            <a:ext cx="9144000" cy="47667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03648" y="30865"/>
            <a:ext cx="61156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5157192"/>
            <a:ext cx="9144000" cy="47667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092280" y="16516"/>
            <a:ext cx="61156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pic>
        <p:nvPicPr>
          <p:cNvPr id="10" name="9 Imagen" descr="DSCN3316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CuadroTexto"/>
          <p:cNvSpPr txBox="1"/>
          <p:nvPr/>
        </p:nvSpPr>
        <p:spPr>
          <a:xfrm>
            <a:off x="467544" y="6029672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dirty="0" smtClean="0">
                <a:solidFill>
                  <a:prstClr val="white">
                    <a:lumMod val="95000"/>
                  </a:prstClr>
                </a:solidFill>
                <a:latin typeface="AR BERKLEY" pitchFamily="2" charset="0"/>
              </a:rPr>
              <a:t>Diseño pps y fotos María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 BERKL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878962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6" presetClass="exit" presetSubtype="37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ntr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4" dur="2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 smtClean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115319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Animated_open_book_effect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 de Office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57_Tema de Office">
  <a:themeElements>
    <a:clrScheme name="Personalizado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62_Tema de Office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6_Tema de Offic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4_Tema de Office">
  <a:themeElements>
    <a:clrScheme name="Alta costura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.xml><?xml version="1.0" encoding="utf-8"?>
<a:theme xmlns:a="http://schemas.openxmlformats.org/drawingml/2006/main" name="5_Tema de Office">
  <a:themeElements>
    <a:clrScheme name="Paja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.xml><?xml version="1.0" encoding="utf-8"?>
<a:theme xmlns:a="http://schemas.openxmlformats.org/drawingml/2006/main" name="6_Tema de Office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.xml><?xml version="1.0" encoding="utf-8"?>
<a:theme xmlns:a="http://schemas.openxmlformats.org/drawingml/2006/main" name="10_Tema de Office">
  <a:themeElements>
    <a:clrScheme name="Personalizado 5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1.xml><?xml version="1.0" encoding="utf-8"?>
<a:theme xmlns:a="http://schemas.openxmlformats.org/drawingml/2006/main" name="8_Tema de Office">
  <a:themeElements>
    <a:clrScheme name="Boticario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29_Tema de Office">
  <a:themeElements>
    <a:clrScheme name="Personalizado 4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BAA8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3.xml><?xml version="1.0" encoding="utf-8"?>
<a:theme xmlns:a="http://schemas.openxmlformats.org/drawingml/2006/main" name="11_Tema de Office">
  <a:themeElements>
    <a:clrScheme name="Personalizado 4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BAA8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4.xml><?xml version="1.0" encoding="utf-8"?>
<a:theme xmlns:a="http://schemas.openxmlformats.org/drawingml/2006/main" name="-SUPERFOTOS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5.xml><?xml version="1.0" encoding="utf-8"?>
<a:theme xmlns:a="http://schemas.openxmlformats.org/drawingml/2006/main" name="1_-SUPERFOTOS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6.xml><?xml version="1.0" encoding="utf-8"?>
<a:theme xmlns:a="http://schemas.openxmlformats.org/drawingml/2006/main" name="12_Tema de Office">
  <a:themeElements>
    <a:clrScheme name="Orige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7.xml><?xml version="1.0" encoding="utf-8"?>
<a:theme xmlns:a="http://schemas.openxmlformats.org/drawingml/2006/main" name="13_Tema de Office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8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5_Tema de Office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1.xml><?xml version="1.0" encoding="utf-8"?>
<a:theme xmlns:a="http://schemas.openxmlformats.org/drawingml/2006/main" name="53_Tema de Office">
  <a:themeElements>
    <a:clrScheme name="Perspectiva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2.xml><?xml version="1.0" encoding="utf-8"?>
<a:theme xmlns:a="http://schemas.openxmlformats.org/drawingml/2006/main" name="3_Tema de Office">
  <a:themeElements>
    <a:clrScheme name="Transmisión de listas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60_Tema de Office">
  <a:themeElements>
    <a:clrScheme name="Esenc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9_Tema de Office">
  <a:themeElements>
    <a:clrScheme name="Horizonte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5.xml><?xml version="1.0" encoding="utf-8"?>
<a:theme xmlns:a="http://schemas.openxmlformats.org/drawingml/2006/main" name="16_Tema de Office">
  <a:themeElements>
    <a:clrScheme name="Ángulo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6.xml><?xml version="1.0" encoding="utf-8"?>
<a:theme xmlns:a="http://schemas.openxmlformats.org/drawingml/2006/main" name="7_Tema de Office">
  <a:themeElements>
    <a:clrScheme name="Compuesto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17_Tema de Office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18_Tema de Office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19_Tema de Office">
  <a:themeElements>
    <a:clrScheme name="Alta costura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20_Tema de Office">
  <a:themeElements>
    <a:clrScheme name="Alta costura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260</Words>
  <Application>Microsoft Office PowerPoint</Application>
  <PresentationFormat>Presentación en pantalla (4:3)</PresentationFormat>
  <Paragraphs>86</Paragraphs>
  <Slides>41</Slides>
  <Notes>40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31</vt:i4>
      </vt:variant>
      <vt:variant>
        <vt:lpstr>Títulos de diapositiva</vt:lpstr>
      </vt:variant>
      <vt:variant>
        <vt:i4>41</vt:i4>
      </vt:variant>
    </vt:vector>
  </HeadingPairs>
  <TitlesOfParts>
    <vt:vector size="76" baseType="lpstr">
      <vt:lpstr>AR BERKLEY</vt:lpstr>
      <vt:lpstr>Arial</vt:lpstr>
      <vt:lpstr>Calibri</vt:lpstr>
      <vt:lpstr>Kristen ITC</vt:lpstr>
      <vt:lpstr>Tema de Office</vt:lpstr>
      <vt:lpstr>3_Animated_open_book_effect</vt:lpstr>
      <vt:lpstr>1_Tema de Office</vt:lpstr>
      <vt:lpstr>57_Tema de Office</vt:lpstr>
      <vt:lpstr>62_Tema de Office</vt:lpstr>
      <vt:lpstr>46_Tema de Office</vt:lpstr>
      <vt:lpstr>4_Tema de Office</vt:lpstr>
      <vt:lpstr>5_Tema de Office</vt:lpstr>
      <vt:lpstr>6_Tema de Office</vt:lpstr>
      <vt:lpstr>10_Tema de Office</vt:lpstr>
      <vt:lpstr>8_Tema de Office</vt:lpstr>
      <vt:lpstr>29_Tema de Office</vt:lpstr>
      <vt:lpstr>11_Tema de Office</vt:lpstr>
      <vt:lpstr>-SUPERFOTOS -3-</vt:lpstr>
      <vt:lpstr>1_-SUPERFOTOS -3-</vt:lpstr>
      <vt:lpstr>12_Tema de Office</vt:lpstr>
      <vt:lpstr>13_Tema de Office</vt:lpstr>
      <vt:lpstr>2_Tema de Office</vt:lpstr>
      <vt:lpstr>14_Tema de Office</vt:lpstr>
      <vt:lpstr>15_Tema de Office</vt:lpstr>
      <vt:lpstr>53_Tema de Office</vt:lpstr>
      <vt:lpstr>3_Tema de Office</vt:lpstr>
      <vt:lpstr>60_Tema de Office</vt:lpstr>
      <vt:lpstr>9_Tema de Office</vt:lpstr>
      <vt:lpstr>16_Tema de Office</vt:lpstr>
      <vt:lpstr>7_Tema de Office</vt:lpstr>
      <vt:lpstr>17_Tema de Office</vt:lpstr>
      <vt:lpstr>18_Tema de Office</vt:lpstr>
      <vt:lpstr>19_Tema de Office</vt:lpstr>
      <vt:lpstr>20_Tema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2015-04-25T17:32:21Z</dcterms:created>
  <dcterms:modified xsi:type="dcterms:W3CDTF">2017-11-28T22:27:36Z</dcterms:modified>
</cp:coreProperties>
</file>