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06" r:id="rId2"/>
  </p:sldMasterIdLst>
  <p:sldIdLst>
    <p:sldId id="256" r:id="rId3"/>
    <p:sldId id="257" r:id="rId4"/>
    <p:sldId id="258" r:id="rId5"/>
    <p:sldId id="310" r:id="rId6"/>
    <p:sldId id="307" r:id="rId7"/>
    <p:sldId id="262" r:id="rId8"/>
    <p:sldId id="263" r:id="rId9"/>
    <p:sldId id="259" r:id="rId10"/>
    <p:sldId id="260" r:id="rId11"/>
    <p:sldId id="314" r:id="rId12"/>
    <p:sldId id="313" r:id="rId13"/>
    <p:sldId id="322" r:id="rId14"/>
    <p:sldId id="300" r:id="rId15"/>
    <p:sldId id="301" r:id="rId16"/>
    <p:sldId id="282" r:id="rId17"/>
    <p:sldId id="311" r:id="rId18"/>
    <p:sldId id="293" r:id="rId19"/>
    <p:sldId id="299" r:id="rId20"/>
    <p:sldId id="309" r:id="rId21"/>
    <p:sldId id="261" r:id="rId22"/>
    <p:sldId id="264" r:id="rId23"/>
    <p:sldId id="265" r:id="rId24"/>
    <p:sldId id="272" r:id="rId25"/>
    <p:sldId id="285" r:id="rId26"/>
    <p:sldId id="273" r:id="rId27"/>
    <p:sldId id="266" r:id="rId28"/>
    <p:sldId id="268" r:id="rId29"/>
    <p:sldId id="269" r:id="rId30"/>
    <p:sldId id="270" r:id="rId31"/>
    <p:sldId id="271" r:id="rId32"/>
    <p:sldId id="274" r:id="rId33"/>
    <p:sldId id="318" r:id="rId34"/>
    <p:sldId id="290" r:id="rId35"/>
    <p:sldId id="303" r:id="rId36"/>
    <p:sldId id="298" r:id="rId37"/>
    <p:sldId id="286" r:id="rId38"/>
    <p:sldId id="317" r:id="rId39"/>
    <p:sldId id="316" r:id="rId40"/>
    <p:sldId id="297" r:id="rId41"/>
    <p:sldId id="323" r:id="rId42"/>
    <p:sldId id="294" r:id="rId43"/>
    <p:sldId id="312" r:id="rId44"/>
    <p:sldId id="295" r:id="rId45"/>
    <p:sldId id="296" r:id="rId46"/>
    <p:sldId id="315" r:id="rId47"/>
    <p:sldId id="287" r:id="rId48"/>
    <p:sldId id="284" r:id="rId49"/>
    <p:sldId id="283" r:id="rId50"/>
    <p:sldId id="302" r:id="rId51"/>
    <p:sldId id="320" r:id="rId52"/>
    <p:sldId id="291" r:id="rId53"/>
    <p:sldId id="319" r:id="rId54"/>
    <p:sldId id="276" r:id="rId55"/>
    <p:sldId id="277" r:id="rId56"/>
    <p:sldId id="321" r:id="rId57"/>
    <p:sldId id="279" r:id="rId58"/>
    <p:sldId id="292" r:id="rId59"/>
    <p:sldId id="280" r:id="rId60"/>
    <p:sldId id="281" r:id="rId61"/>
    <p:sldId id="324" r:id="rId62"/>
    <p:sldId id="326" r:id="rId63"/>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XLolcDkmWJtjkhdzKigWbA==" hashData="p4ibEoFAwHo2QqYrhvlUayMob5o="/>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09" autoAdjust="0"/>
    <p:restoredTop sz="94637" autoAdjust="0"/>
  </p:normalViewPr>
  <p:slideViewPr>
    <p:cSldViewPr>
      <p:cViewPr varScale="1">
        <p:scale>
          <a:sx n="99" d="100"/>
          <a:sy n="99" d="100"/>
        </p:scale>
        <p:origin x="-156" y="-150"/>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4" name="3 Rectángulo"/>
          <p:cNvSpPr/>
          <p:nvPr/>
        </p:nvSpPr>
        <p:spPr>
          <a:xfrm>
            <a:off x="0" y="0"/>
            <a:ext cx="365125" cy="5140325"/>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4 Rectángulo"/>
          <p:cNvSpPr/>
          <p:nvPr/>
        </p:nvSpPr>
        <p:spPr>
          <a:xfrm>
            <a:off x="309563" y="509588"/>
            <a:ext cx="46037" cy="274637"/>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6" name="5 Rectángulo"/>
          <p:cNvSpPr/>
          <p:nvPr/>
        </p:nvSpPr>
        <p:spPr>
          <a:xfrm>
            <a:off x="268288" y="509588"/>
            <a:ext cx="28575" cy="274637"/>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7" name="6 Rectángulo"/>
          <p:cNvSpPr/>
          <p:nvPr/>
        </p:nvSpPr>
        <p:spPr>
          <a:xfrm>
            <a:off x="249238" y="509588"/>
            <a:ext cx="9525" cy="274637"/>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0" name="9 Rectángulo"/>
          <p:cNvSpPr/>
          <p:nvPr/>
        </p:nvSpPr>
        <p:spPr>
          <a:xfrm>
            <a:off x="222250" y="509588"/>
            <a:ext cx="7938" cy="274637"/>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1" name="10 Rectángulo"/>
          <p:cNvSpPr/>
          <p:nvPr/>
        </p:nvSpPr>
        <p:spPr>
          <a:xfrm>
            <a:off x="255588" y="3786188"/>
            <a:ext cx="73025" cy="126841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2" name="11 Rectángulo"/>
          <p:cNvSpPr/>
          <p:nvPr/>
        </p:nvSpPr>
        <p:spPr>
          <a:xfrm>
            <a:off x="255588" y="3597275"/>
            <a:ext cx="73025" cy="17145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3" name="12 Rectángulo"/>
          <p:cNvSpPr/>
          <p:nvPr/>
        </p:nvSpPr>
        <p:spPr>
          <a:xfrm>
            <a:off x="255588" y="3478213"/>
            <a:ext cx="73025" cy="103187"/>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4" name="13 Rectángulo"/>
          <p:cNvSpPr/>
          <p:nvPr/>
        </p:nvSpPr>
        <p:spPr>
          <a:xfrm>
            <a:off x="255588" y="3406775"/>
            <a:ext cx="73025" cy="55563"/>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8" name="7 Título"/>
          <p:cNvSpPr>
            <a:spLocks noGrp="1"/>
          </p:cNvSpPr>
          <p:nvPr>
            <p:ph type="ctrTitle"/>
          </p:nvPr>
        </p:nvSpPr>
        <p:spPr>
          <a:xfrm>
            <a:off x="914400" y="3257550"/>
            <a:ext cx="7772400" cy="1481328"/>
          </a:xfrm>
        </p:spPr>
        <p:txBody>
          <a:bodyPr/>
          <a:lstStyle>
            <a:lvl1pPr marR="9144" algn="l">
              <a:defRPr sz="4000" b="1" cap="all" spc="0" baseline="0">
                <a:effectLst>
                  <a:reflection blurRad="12700" stA="34000" endA="740" endPos="53000" dir="5400000" sy="-100000" algn="bl" rotWithShape="0"/>
                </a:effectLst>
              </a:defRPr>
            </a:lvl1pPr>
            <a:extLst/>
          </a:lstStyle>
          <a:p>
            <a:r>
              <a:rPr lang="es-ES" smtClean="0"/>
              <a:t>Haga clic para modificar el estilo de título del patrón</a:t>
            </a:r>
            <a:endParaRPr lang="en-US"/>
          </a:p>
        </p:txBody>
      </p:sp>
      <p:sp>
        <p:nvSpPr>
          <p:cNvPr id="9" name="8 Subtítulo"/>
          <p:cNvSpPr>
            <a:spLocks noGrp="1"/>
          </p:cNvSpPr>
          <p:nvPr>
            <p:ph type="subTitle" idx="1"/>
          </p:nvPr>
        </p:nvSpPr>
        <p:spPr>
          <a:xfrm>
            <a:off x="914400" y="2125980"/>
            <a:ext cx="7772400" cy="1131570"/>
          </a:xfrm>
        </p:spPr>
        <p:txBody>
          <a:bodyPr lIns="100584"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s-ES" smtClean="0"/>
              <a:t>Haga clic para modificar el estilo de subtítulo del patrón</a:t>
            </a:r>
            <a:endParaRPr lang="en-US"/>
          </a:p>
        </p:txBody>
      </p:sp>
      <p:sp>
        <p:nvSpPr>
          <p:cNvPr id="15" name="27 Marcador de fecha"/>
          <p:cNvSpPr>
            <a:spLocks noGrp="1"/>
          </p:cNvSpPr>
          <p:nvPr>
            <p:ph type="dt" sz="half" idx="10"/>
          </p:nvPr>
        </p:nvSpPr>
        <p:spPr/>
        <p:txBody>
          <a:bodyPr/>
          <a:lstStyle>
            <a:lvl1pPr>
              <a:defRPr/>
            </a:lvl1pPr>
            <a:extLst/>
          </a:lstStyle>
          <a:p>
            <a:pPr>
              <a:defRPr/>
            </a:pPr>
            <a:fld id="{D09E43F2-BC92-42B1-B75F-2CE94899400F}" type="datetimeFigureOut">
              <a:rPr lang="es-ES"/>
              <a:pPr>
                <a:defRPr/>
              </a:pPr>
              <a:t>05/02/2021</a:t>
            </a:fld>
            <a:endParaRPr lang="es-ES"/>
          </a:p>
        </p:txBody>
      </p:sp>
      <p:sp>
        <p:nvSpPr>
          <p:cNvPr id="16" name="16 Marcador de pie de página"/>
          <p:cNvSpPr>
            <a:spLocks noGrp="1"/>
          </p:cNvSpPr>
          <p:nvPr>
            <p:ph type="ftr" sz="quarter" idx="11"/>
          </p:nvPr>
        </p:nvSpPr>
        <p:spPr/>
        <p:txBody>
          <a:bodyPr/>
          <a:lstStyle>
            <a:lvl1pPr>
              <a:defRPr/>
            </a:lvl1pPr>
            <a:extLst/>
          </a:lstStyle>
          <a:p>
            <a:pPr>
              <a:defRPr/>
            </a:pPr>
            <a:endParaRPr lang="es-ES"/>
          </a:p>
        </p:txBody>
      </p:sp>
      <p:sp>
        <p:nvSpPr>
          <p:cNvPr id="17" name="28 Marcador de número de diapositiva"/>
          <p:cNvSpPr>
            <a:spLocks noGrp="1"/>
          </p:cNvSpPr>
          <p:nvPr>
            <p:ph type="sldNum" sz="quarter" idx="12"/>
          </p:nvPr>
        </p:nvSpPr>
        <p:spPr/>
        <p:txBody>
          <a:bodyPr/>
          <a:lstStyle>
            <a:lvl1pPr>
              <a:defRPr/>
            </a:lvl1pPr>
            <a:extLst/>
          </a:lstStyle>
          <a:p>
            <a:pPr>
              <a:defRPr/>
            </a:pPr>
            <a:fld id="{833CFACE-8E3D-4286-93D4-CEF436D092B6}" type="slidenum">
              <a:rPr lang="es-ES"/>
              <a:pPr>
                <a:defRPr/>
              </a:pPr>
              <a:t>‹Nº›</a:t>
            </a:fld>
            <a:endParaRPr lang="es-ES"/>
          </a:p>
        </p:txBody>
      </p:sp>
    </p:spTree>
    <p:extLst>
      <p:ext uri="{BB962C8B-B14F-4D97-AF65-F5344CB8AC3E}">
        <p14:creationId xmlns:p14="http://schemas.microsoft.com/office/powerpoint/2010/main" val="1194881272"/>
      </p:ext>
    </p:extLst>
  </p:cSld>
  <p:clrMapOvr>
    <a:masterClrMapping/>
  </p:clrMapOvr>
  <p:transition spd="slow">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lang="es-ES" smtClean="0"/>
              <a:t>Haga clic para modificar el estilo de título del patrón</a:t>
            </a:r>
            <a:endParaRPr lang="en-US"/>
          </a:p>
        </p:txBody>
      </p:sp>
      <p:sp>
        <p:nvSpPr>
          <p:cNvPr id="3" name="2 Marcador de contenido"/>
          <p:cNvSpPr>
            <a:spLocks noGrp="1"/>
          </p:cNvSpPr>
          <p:nvPr>
            <p:ph idx="1"/>
          </p:nvPr>
        </p:nvSpPr>
        <p:spPr/>
        <p:txBody>
          <a:bodyPr/>
          <a:lstStyle>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pPr>
              <a:defRPr/>
            </a:pPr>
            <a:fld id="{0D9DA6CD-EF18-419D-8EB1-BB7B6E32F7B7}" type="datetimeFigureOut">
              <a:rPr lang="es-ES"/>
              <a:pPr>
                <a:defRPr/>
              </a:pPr>
              <a:t>05/02/2021</a:t>
            </a:fld>
            <a:endParaRPr lang="es-ES"/>
          </a:p>
        </p:txBody>
      </p:sp>
      <p:sp>
        <p:nvSpPr>
          <p:cNvPr id="5" name="2 Marcador de pie de página"/>
          <p:cNvSpPr>
            <a:spLocks noGrp="1"/>
          </p:cNvSpPr>
          <p:nvPr>
            <p:ph type="ftr" sz="quarter" idx="11"/>
          </p:nvPr>
        </p:nvSpPr>
        <p:spPr/>
        <p:txBody>
          <a:bodyPr/>
          <a:lstStyle>
            <a:lvl1pPr>
              <a:defRPr/>
            </a:lvl1pPr>
          </a:lstStyle>
          <a:p>
            <a:pPr>
              <a:defRPr/>
            </a:pPr>
            <a:endParaRPr lang="es-ES"/>
          </a:p>
        </p:txBody>
      </p:sp>
      <p:sp>
        <p:nvSpPr>
          <p:cNvPr id="6" name="22 Marcador de número de diapositiva"/>
          <p:cNvSpPr>
            <a:spLocks noGrp="1"/>
          </p:cNvSpPr>
          <p:nvPr>
            <p:ph type="sldNum" sz="quarter" idx="12"/>
          </p:nvPr>
        </p:nvSpPr>
        <p:spPr/>
        <p:txBody>
          <a:bodyPr/>
          <a:lstStyle>
            <a:lvl1pPr>
              <a:defRPr/>
            </a:lvl1pPr>
          </a:lstStyle>
          <a:p>
            <a:pPr>
              <a:defRPr/>
            </a:pPr>
            <a:fld id="{B2C54940-1DA5-462D-AB3B-9952B1A0A2B9}" type="slidenum">
              <a:rPr lang="es-ES"/>
              <a:pPr>
                <a:defRPr/>
              </a:pPr>
              <a:t>‹Nº›</a:t>
            </a:fld>
            <a:endParaRPr lang="es-ES"/>
          </a:p>
        </p:txBody>
      </p:sp>
    </p:spTree>
    <p:extLst>
      <p:ext uri="{BB962C8B-B14F-4D97-AF65-F5344CB8AC3E}">
        <p14:creationId xmlns:p14="http://schemas.microsoft.com/office/powerpoint/2010/main" val="1224573200"/>
      </p:ext>
    </p:extLst>
  </p:cSld>
  <p:clrMapOvr>
    <a:masterClrMapping/>
  </p:clrMapOvr>
  <p:transition spd="slow">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4" name="3 Forma libre"/>
          <p:cNvSpPr>
            <a:spLocks/>
          </p:cNvSpPr>
          <p:nvPr/>
        </p:nvSpPr>
        <p:spPr bwMode="auto">
          <a:xfrm>
            <a:off x="4829175" y="804863"/>
            <a:ext cx="4321175" cy="43434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5" name="4 Forma libre"/>
          <p:cNvSpPr>
            <a:spLocks/>
          </p:cNvSpPr>
          <p:nvPr/>
        </p:nvSpPr>
        <p:spPr bwMode="auto">
          <a:xfrm>
            <a:off x="374650" y="0"/>
            <a:ext cx="5513388" cy="4960938"/>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6" name="5 Forma libre"/>
          <p:cNvSpPr>
            <a:spLocks/>
          </p:cNvSpPr>
          <p:nvPr/>
        </p:nvSpPr>
        <p:spPr bwMode="auto">
          <a:xfrm rot="5236414">
            <a:off x="4976019" y="964406"/>
            <a:ext cx="3086100" cy="1189038"/>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7" name="6 Forma libre"/>
          <p:cNvSpPr>
            <a:spLocks/>
          </p:cNvSpPr>
          <p:nvPr/>
        </p:nvSpPr>
        <p:spPr bwMode="auto">
          <a:xfrm>
            <a:off x="5943600" y="0"/>
            <a:ext cx="2743200" cy="32004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8" name="7 Forma libre"/>
          <p:cNvSpPr>
            <a:spLocks/>
          </p:cNvSpPr>
          <p:nvPr/>
        </p:nvSpPr>
        <p:spPr bwMode="auto">
          <a:xfrm>
            <a:off x="5943600" y="3200400"/>
            <a:ext cx="3200400" cy="85725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9" name="8 Forma libre"/>
          <p:cNvSpPr>
            <a:spLocks/>
          </p:cNvSpPr>
          <p:nvPr/>
        </p:nvSpPr>
        <p:spPr bwMode="auto">
          <a:xfrm>
            <a:off x="5943600" y="0"/>
            <a:ext cx="1371600" cy="32004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10" name="9 Forma libre"/>
          <p:cNvSpPr>
            <a:spLocks/>
          </p:cNvSpPr>
          <p:nvPr/>
        </p:nvSpPr>
        <p:spPr bwMode="auto">
          <a:xfrm>
            <a:off x="5948363" y="3184525"/>
            <a:ext cx="2090737" cy="1958975"/>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11" name="10 Forma libre"/>
          <p:cNvSpPr>
            <a:spLocks/>
          </p:cNvSpPr>
          <p:nvPr/>
        </p:nvSpPr>
        <p:spPr bwMode="auto">
          <a:xfrm>
            <a:off x="5943600" y="3200400"/>
            <a:ext cx="1600200" cy="19431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12" name="11 Forma libre"/>
          <p:cNvSpPr>
            <a:spLocks/>
          </p:cNvSpPr>
          <p:nvPr/>
        </p:nvSpPr>
        <p:spPr bwMode="auto">
          <a:xfrm>
            <a:off x="5943600" y="1028700"/>
            <a:ext cx="3200400" cy="21717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13" name="12 Forma libre"/>
          <p:cNvSpPr>
            <a:spLocks/>
          </p:cNvSpPr>
          <p:nvPr/>
        </p:nvSpPr>
        <p:spPr bwMode="auto">
          <a:xfrm>
            <a:off x="5943600" y="1314450"/>
            <a:ext cx="3200400" cy="188595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14" name="13 Forma libre"/>
          <p:cNvSpPr>
            <a:spLocks/>
          </p:cNvSpPr>
          <p:nvPr/>
        </p:nvSpPr>
        <p:spPr bwMode="auto">
          <a:xfrm>
            <a:off x="990600" y="3200400"/>
            <a:ext cx="4953000" cy="19431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15" name="14 Forma libre"/>
          <p:cNvSpPr>
            <a:spLocks/>
          </p:cNvSpPr>
          <p:nvPr/>
        </p:nvSpPr>
        <p:spPr bwMode="auto">
          <a:xfrm>
            <a:off x="533400" y="3200400"/>
            <a:ext cx="5334000" cy="19431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16" name="15 Forma libre"/>
          <p:cNvSpPr>
            <a:spLocks/>
          </p:cNvSpPr>
          <p:nvPr/>
        </p:nvSpPr>
        <p:spPr bwMode="auto">
          <a:xfrm>
            <a:off x="366713" y="1828800"/>
            <a:ext cx="5638800" cy="13716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17" name="16 Forma libre"/>
          <p:cNvSpPr>
            <a:spLocks/>
          </p:cNvSpPr>
          <p:nvPr/>
        </p:nvSpPr>
        <p:spPr bwMode="auto">
          <a:xfrm>
            <a:off x="366713" y="1600200"/>
            <a:ext cx="5638800" cy="16002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18" name="17 Forma libre"/>
          <p:cNvSpPr>
            <a:spLocks/>
          </p:cNvSpPr>
          <p:nvPr/>
        </p:nvSpPr>
        <p:spPr bwMode="auto">
          <a:xfrm>
            <a:off x="4572000" y="3200400"/>
            <a:ext cx="1371600" cy="19431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19" name="18 Rectángulo"/>
          <p:cNvSpPr/>
          <p:nvPr/>
        </p:nvSpPr>
        <p:spPr>
          <a:xfrm>
            <a:off x="363538" y="301625"/>
            <a:ext cx="8504237" cy="665163"/>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0" name="19 Rectángulo"/>
          <p:cNvSpPr/>
          <p:nvPr/>
        </p:nvSpPr>
        <p:spPr>
          <a:xfrm flipH="1">
            <a:off x="371475" y="509588"/>
            <a:ext cx="26988" cy="274637"/>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21" name="20 Rectángulo"/>
          <p:cNvSpPr/>
          <p:nvPr/>
        </p:nvSpPr>
        <p:spPr>
          <a:xfrm flipH="1">
            <a:off x="411163" y="509588"/>
            <a:ext cx="26987" cy="274637"/>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22" name="21 Rectángulo"/>
          <p:cNvSpPr/>
          <p:nvPr/>
        </p:nvSpPr>
        <p:spPr>
          <a:xfrm flipH="1">
            <a:off x="447675" y="509588"/>
            <a:ext cx="9525" cy="274637"/>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3" name="22 Rectángulo"/>
          <p:cNvSpPr/>
          <p:nvPr/>
        </p:nvSpPr>
        <p:spPr>
          <a:xfrm flipH="1">
            <a:off x="476250" y="509588"/>
            <a:ext cx="9525" cy="274637"/>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24" name="23 Rectángulo"/>
          <p:cNvSpPr/>
          <p:nvPr/>
        </p:nvSpPr>
        <p:spPr>
          <a:xfrm>
            <a:off x="500063" y="509588"/>
            <a:ext cx="36512" cy="274637"/>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3" name="2 Marcador de texto"/>
          <p:cNvSpPr>
            <a:spLocks noGrp="1"/>
          </p:cNvSpPr>
          <p:nvPr>
            <p:ph type="body" idx="1"/>
          </p:nvPr>
        </p:nvSpPr>
        <p:spPr>
          <a:xfrm>
            <a:off x="706902" y="1013754"/>
            <a:ext cx="5718048" cy="733115"/>
          </a:xfrm>
        </p:spPr>
        <p:txBody>
          <a:bodyPr lIns="82296" bIns="0"/>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s-ES" smtClean="0"/>
              <a:t>Haga clic para modificar el estilo de texto del patrón</a:t>
            </a:r>
          </a:p>
        </p:txBody>
      </p:sp>
      <p:sp>
        <p:nvSpPr>
          <p:cNvPr id="2" name="1 Título"/>
          <p:cNvSpPr>
            <a:spLocks noGrp="1"/>
          </p:cNvSpPr>
          <p:nvPr>
            <p:ph type="title"/>
          </p:nvPr>
        </p:nvSpPr>
        <p:spPr>
          <a:xfrm>
            <a:off x="706902" y="384048"/>
            <a:ext cx="8156448" cy="582930"/>
          </a:xfrm>
        </p:spPr>
        <p:txBody>
          <a:bodyPr tIns="64008"/>
          <a:lstStyle>
            <a:lvl1pPr algn="l">
              <a:buNone/>
              <a:defRPr sz="3800" b="0" cap="none" spc="-150" baseline="0"/>
            </a:lvl1pPr>
            <a:extLst/>
          </a:lstStyle>
          <a:p>
            <a:r>
              <a:rPr lang="es-ES" smtClean="0"/>
              <a:t>Haga clic para modificar el estilo de título del patrón</a:t>
            </a:r>
            <a:endParaRPr lang="en-US"/>
          </a:p>
        </p:txBody>
      </p:sp>
      <p:sp>
        <p:nvSpPr>
          <p:cNvPr id="25" name="3 Marcador de fecha"/>
          <p:cNvSpPr>
            <a:spLocks noGrp="1"/>
          </p:cNvSpPr>
          <p:nvPr>
            <p:ph type="dt" sz="half" idx="10"/>
          </p:nvPr>
        </p:nvSpPr>
        <p:spPr/>
        <p:txBody>
          <a:bodyPr/>
          <a:lstStyle>
            <a:lvl1pPr>
              <a:defRPr/>
            </a:lvl1pPr>
            <a:extLst/>
          </a:lstStyle>
          <a:p>
            <a:pPr>
              <a:defRPr/>
            </a:pPr>
            <a:fld id="{644C0272-F915-4FD2-9984-35FC8A0D860B}" type="datetimeFigureOut">
              <a:rPr lang="es-ES"/>
              <a:pPr>
                <a:defRPr/>
              </a:pPr>
              <a:t>05/02/2021</a:t>
            </a:fld>
            <a:endParaRPr lang="es-ES"/>
          </a:p>
        </p:txBody>
      </p:sp>
      <p:sp>
        <p:nvSpPr>
          <p:cNvPr id="26" name="4 Marcador de pie de página"/>
          <p:cNvSpPr>
            <a:spLocks noGrp="1"/>
          </p:cNvSpPr>
          <p:nvPr>
            <p:ph type="ftr" sz="quarter" idx="11"/>
          </p:nvPr>
        </p:nvSpPr>
        <p:spPr/>
        <p:txBody>
          <a:bodyPr/>
          <a:lstStyle>
            <a:lvl1pPr>
              <a:defRPr/>
            </a:lvl1pPr>
            <a:extLst/>
          </a:lstStyle>
          <a:p>
            <a:pPr>
              <a:defRPr/>
            </a:pPr>
            <a:endParaRPr lang="es-ES"/>
          </a:p>
        </p:txBody>
      </p:sp>
      <p:sp>
        <p:nvSpPr>
          <p:cNvPr id="27" name="5 Marcador de número de diapositiva"/>
          <p:cNvSpPr>
            <a:spLocks noGrp="1"/>
          </p:cNvSpPr>
          <p:nvPr>
            <p:ph type="sldNum" sz="quarter" idx="12"/>
          </p:nvPr>
        </p:nvSpPr>
        <p:spPr/>
        <p:txBody>
          <a:bodyPr/>
          <a:lstStyle>
            <a:lvl1pPr>
              <a:defRPr/>
            </a:lvl1pPr>
            <a:extLst/>
          </a:lstStyle>
          <a:p>
            <a:pPr>
              <a:defRPr/>
            </a:pPr>
            <a:fld id="{97BAB27E-9BF1-44F2-96F7-A5040E265076}" type="slidenum">
              <a:rPr lang="es-ES"/>
              <a:pPr>
                <a:defRPr/>
              </a:pPr>
              <a:t>‹Nº›</a:t>
            </a:fld>
            <a:endParaRPr lang="es-ES"/>
          </a:p>
        </p:txBody>
      </p:sp>
    </p:spTree>
    <p:extLst>
      <p:ext uri="{BB962C8B-B14F-4D97-AF65-F5344CB8AC3E}">
        <p14:creationId xmlns:p14="http://schemas.microsoft.com/office/powerpoint/2010/main" val="2290355635"/>
      </p:ext>
    </p:extLst>
  </p:cSld>
  <p:clrMapOvr>
    <a:masterClrMapping/>
  </p:clrMapOvr>
  <p:transition spd="slow">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384048"/>
            <a:ext cx="8229600" cy="685800"/>
          </a:xfrm>
        </p:spPr>
        <p:txBody>
          <a:bodyPr/>
          <a:lstStyle>
            <a:extLst/>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464344" y="1327876"/>
            <a:ext cx="4038600" cy="3394472"/>
          </a:xfrm>
        </p:spPr>
        <p:txBody>
          <a:bodyPr/>
          <a:lstStyle>
            <a:lvl1pPr>
              <a:defRPr sz="2800"/>
            </a:lvl1pPr>
            <a:lvl2pPr>
              <a:defRPr sz="2400"/>
            </a:lvl2pPr>
            <a:lvl3pPr>
              <a:defRPr sz="2000"/>
            </a:lvl3pPr>
            <a:lvl4pPr>
              <a:defRPr sz="1800"/>
            </a:lvl4pPr>
            <a:lvl5pPr>
              <a:defRPr sz="18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55344" y="1327876"/>
            <a:ext cx="4038600" cy="3394472"/>
          </a:xfrm>
        </p:spPr>
        <p:txBody>
          <a:bodyPr/>
          <a:lstStyle>
            <a:lvl1pPr>
              <a:defRPr sz="2800"/>
            </a:lvl1pPr>
            <a:lvl2pPr>
              <a:defRPr sz="2400"/>
            </a:lvl2pPr>
            <a:lvl3pPr>
              <a:defRPr sz="2000"/>
            </a:lvl3pPr>
            <a:lvl4pPr>
              <a:defRPr sz="1800"/>
            </a:lvl4pPr>
            <a:lvl5pPr>
              <a:defRPr sz="18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fecha"/>
          <p:cNvSpPr>
            <a:spLocks noGrp="1"/>
          </p:cNvSpPr>
          <p:nvPr>
            <p:ph type="dt" sz="half" idx="10"/>
          </p:nvPr>
        </p:nvSpPr>
        <p:spPr/>
        <p:txBody>
          <a:bodyPr/>
          <a:lstStyle>
            <a:lvl1pPr>
              <a:defRPr/>
            </a:lvl1pPr>
            <a:extLst/>
          </a:lstStyle>
          <a:p>
            <a:pPr>
              <a:defRPr/>
            </a:pPr>
            <a:fld id="{6AF317EC-004B-47B7-8EBB-AE3AAE015CAE}" type="datetimeFigureOut">
              <a:rPr lang="es-ES"/>
              <a:pPr>
                <a:defRPr/>
              </a:pPr>
              <a:t>05/02/2021</a:t>
            </a:fld>
            <a:endParaRPr lang="es-ES"/>
          </a:p>
        </p:txBody>
      </p:sp>
      <p:sp>
        <p:nvSpPr>
          <p:cNvPr id="6" name="5 Marcador de pie de página"/>
          <p:cNvSpPr>
            <a:spLocks noGrp="1"/>
          </p:cNvSpPr>
          <p:nvPr>
            <p:ph type="ftr" sz="quarter" idx="11"/>
          </p:nvPr>
        </p:nvSpPr>
        <p:spPr/>
        <p:txBody>
          <a:bodyPr/>
          <a:lstStyle>
            <a:lvl1pPr>
              <a:defRPr/>
            </a:lvl1pPr>
            <a:extLst/>
          </a:lstStyle>
          <a:p>
            <a:pPr>
              <a:defRPr/>
            </a:pPr>
            <a:endParaRPr lang="es-ES"/>
          </a:p>
        </p:txBody>
      </p:sp>
      <p:sp>
        <p:nvSpPr>
          <p:cNvPr id="7" name="6 Marcador de número de diapositiva"/>
          <p:cNvSpPr>
            <a:spLocks noGrp="1"/>
          </p:cNvSpPr>
          <p:nvPr>
            <p:ph type="sldNum" sz="quarter" idx="12"/>
          </p:nvPr>
        </p:nvSpPr>
        <p:spPr/>
        <p:txBody>
          <a:bodyPr/>
          <a:lstStyle>
            <a:lvl1pPr>
              <a:defRPr/>
            </a:lvl1pPr>
            <a:extLst/>
          </a:lstStyle>
          <a:p>
            <a:pPr>
              <a:defRPr/>
            </a:pPr>
            <a:fld id="{10FBD0E4-341E-4E56-8F0D-7F8D894AD227}" type="slidenum">
              <a:rPr lang="es-ES"/>
              <a:pPr>
                <a:defRPr/>
              </a:pPr>
              <a:t>‹Nº›</a:t>
            </a:fld>
            <a:endParaRPr lang="es-ES"/>
          </a:p>
        </p:txBody>
      </p:sp>
    </p:spTree>
    <p:extLst>
      <p:ext uri="{BB962C8B-B14F-4D97-AF65-F5344CB8AC3E}">
        <p14:creationId xmlns:p14="http://schemas.microsoft.com/office/powerpoint/2010/main" val="1747643634"/>
      </p:ext>
    </p:extLst>
  </p:cSld>
  <p:clrMapOvr>
    <a:masterClrMapping/>
  </p:clrMapOvr>
  <p:transition spd="slow">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7" name="6 Rectángulo"/>
          <p:cNvSpPr/>
          <p:nvPr/>
        </p:nvSpPr>
        <p:spPr>
          <a:xfrm>
            <a:off x="0" y="301625"/>
            <a:ext cx="8867775" cy="665163"/>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8" name="7 Rectángulo"/>
          <p:cNvSpPr/>
          <p:nvPr/>
        </p:nvSpPr>
        <p:spPr>
          <a:xfrm>
            <a:off x="87313" y="509588"/>
            <a:ext cx="46037" cy="274637"/>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9" name="8 Rectángulo"/>
          <p:cNvSpPr/>
          <p:nvPr/>
        </p:nvSpPr>
        <p:spPr>
          <a:xfrm>
            <a:off x="47625" y="509588"/>
            <a:ext cx="26988" cy="274637"/>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0" name="9 Rectángulo"/>
          <p:cNvSpPr/>
          <p:nvPr/>
        </p:nvSpPr>
        <p:spPr>
          <a:xfrm>
            <a:off x="28575" y="509588"/>
            <a:ext cx="9525" cy="274637"/>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1" name="10 Rectángulo"/>
          <p:cNvSpPr/>
          <p:nvPr/>
        </p:nvSpPr>
        <p:spPr>
          <a:xfrm>
            <a:off x="0" y="509588"/>
            <a:ext cx="9525" cy="274637"/>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2" name="11 Rectángulo"/>
          <p:cNvSpPr/>
          <p:nvPr/>
        </p:nvSpPr>
        <p:spPr>
          <a:xfrm flipH="1">
            <a:off x="149225" y="509588"/>
            <a:ext cx="28575" cy="274637"/>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3" name="12 Rectángulo"/>
          <p:cNvSpPr/>
          <p:nvPr/>
        </p:nvSpPr>
        <p:spPr>
          <a:xfrm flipH="1">
            <a:off x="188913" y="509588"/>
            <a:ext cx="28575" cy="274637"/>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4" name="13 Rectángulo"/>
          <p:cNvSpPr/>
          <p:nvPr/>
        </p:nvSpPr>
        <p:spPr>
          <a:xfrm flipH="1">
            <a:off x="227013" y="509588"/>
            <a:ext cx="9525" cy="274637"/>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5" name="14 Rectángulo"/>
          <p:cNvSpPr/>
          <p:nvPr/>
        </p:nvSpPr>
        <p:spPr>
          <a:xfrm flipH="1">
            <a:off x="255588" y="509588"/>
            <a:ext cx="7937" cy="274637"/>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6" name="15 Rectángulo"/>
          <p:cNvSpPr/>
          <p:nvPr/>
        </p:nvSpPr>
        <p:spPr>
          <a:xfrm>
            <a:off x="279400" y="509588"/>
            <a:ext cx="36513" cy="274637"/>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2" name="1 Título"/>
          <p:cNvSpPr>
            <a:spLocks noGrp="1"/>
          </p:cNvSpPr>
          <p:nvPr>
            <p:ph type="title"/>
          </p:nvPr>
        </p:nvSpPr>
        <p:spPr>
          <a:xfrm>
            <a:off x="504824" y="384048"/>
            <a:ext cx="7772400" cy="685800"/>
          </a:xfrm>
        </p:spPr>
        <p:txBody>
          <a:bodyPr/>
          <a:lstStyle>
            <a:lvl1pPr>
              <a:defRPr sz="4000"/>
            </a:lvl1pPr>
            <a:extLst/>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357312"/>
            <a:ext cx="4040188" cy="47982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es-ES" smtClean="0"/>
              <a:t>Haga clic para modificar el estilo de texto del patrón</a:t>
            </a:r>
          </a:p>
        </p:txBody>
      </p:sp>
      <p:sp>
        <p:nvSpPr>
          <p:cNvPr id="4" name="3 Marcador de texto"/>
          <p:cNvSpPr>
            <a:spLocks noGrp="1"/>
          </p:cNvSpPr>
          <p:nvPr>
            <p:ph type="body" sz="half" idx="3"/>
          </p:nvPr>
        </p:nvSpPr>
        <p:spPr>
          <a:xfrm>
            <a:off x="4645026" y="1357312"/>
            <a:ext cx="4041775" cy="47982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es-ES" smtClean="0"/>
              <a:t>Haga clic para modificar el estilo de texto del patrón</a:t>
            </a:r>
          </a:p>
        </p:txBody>
      </p:sp>
      <p:sp>
        <p:nvSpPr>
          <p:cNvPr id="5" name="4 Marcador de contenido"/>
          <p:cNvSpPr>
            <a:spLocks noGrp="1"/>
          </p:cNvSpPr>
          <p:nvPr>
            <p:ph sz="quarter" idx="2"/>
          </p:nvPr>
        </p:nvSpPr>
        <p:spPr>
          <a:xfrm>
            <a:off x="457200" y="1844278"/>
            <a:ext cx="4040188" cy="2969514"/>
          </a:xfrm>
        </p:spPr>
        <p:txBody>
          <a:bodyPr/>
          <a:lstStyle>
            <a:lvl1pPr>
              <a:defRPr sz="2400"/>
            </a:lvl1pPr>
            <a:lvl2pPr>
              <a:defRPr sz="2000"/>
            </a:lvl2pPr>
            <a:lvl3pPr>
              <a:defRPr sz="1800"/>
            </a:lvl3pPr>
            <a:lvl4pPr>
              <a:defRPr sz="1600"/>
            </a:lvl4pPr>
            <a:lvl5pPr>
              <a:defRPr sz="16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5 Marcador de contenido"/>
          <p:cNvSpPr>
            <a:spLocks noGrp="1"/>
          </p:cNvSpPr>
          <p:nvPr>
            <p:ph sz="quarter" idx="4"/>
          </p:nvPr>
        </p:nvSpPr>
        <p:spPr>
          <a:xfrm>
            <a:off x="4645026" y="1844278"/>
            <a:ext cx="4041775" cy="2969514"/>
          </a:xfrm>
        </p:spPr>
        <p:txBody>
          <a:bodyPr/>
          <a:lstStyle>
            <a:lvl1pPr>
              <a:defRPr sz="2400"/>
            </a:lvl1pPr>
            <a:lvl2pPr>
              <a:defRPr sz="2000"/>
            </a:lvl2pPr>
            <a:lvl3pPr>
              <a:defRPr sz="1800"/>
            </a:lvl3pPr>
            <a:lvl4pPr>
              <a:defRPr sz="1600"/>
            </a:lvl4pPr>
            <a:lvl5pPr>
              <a:defRPr sz="16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17" name="6 Marcador de fecha"/>
          <p:cNvSpPr>
            <a:spLocks noGrp="1"/>
          </p:cNvSpPr>
          <p:nvPr>
            <p:ph type="dt" sz="half" idx="10"/>
          </p:nvPr>
        </p:nvSpPr>
        <p:spPr/>
        <p:txBody>
          <a:bodyPr/>
          <a:lstStyle>
            <a:lvl1pPr>
              <a:defRPr/>
            </a:lvl1pPr>
            <a:extLst/>
          </a:lstStyle>
          <a:p>
            <a:pPr>
              <a:defRPr/>
            </a:pPr>
            <a:fld id="{D941DFCD-36AD-4D13-AABA-A32C21F04AB2}" type="datetimeFigureOut">
              <a:rPr lang="es-ES"/>
              <a:pPr>
                <a:defRPr/>
              </a:pPr>
              <a:t>05/02/2021</a:t>
            </a:fld>
            <a:endParaRPr lang="es-ES"/>
          </a:p>
        </p:txBody>
      </p:sp>
      <p:sp>
        <p:nvSpPr>
          <p:cNvPr id="18" name="7 Marcador de pie de página"/>
          <p:cNvSpPr>
            <a:spLocks noGrp="1"/>
          </p:cNvSpPr>
          <p:nvPr>
            <p:ph type="ftr" sz="quarter" idx="11"/>
          </p:nvPr>
        </p:nvSpPr>
        <p:spPr/>
        <p:txBody>
          <a:bodyPr/>
          <a:lstStyle>
            <a:lvl1pPr>
              <a:defRPr/>
            </a:lvl1pPr>
            <a:extLst/>
          </a:lstStyle>
          <a:p>
            <a:pPr>
              <a:defRPr/>
            </a:pPr>
            <a:endParaRPr lang="es-ES"/>
          </a:p>
        </p:txBody>
      </p:sp>
      <p:sp>
        <p:nvSpPr>
          <p:cNvPr id="19" name="8 Marcador de número de diapositiva"/>
          <p:cNvSpPr>
            <a:spLocks noGrp="1"/>
          </p:cNvSpPr>
          <p:nvPr>
            <p:ph type="sldNum" sz="quarter" idx="12"/>
          </p:nvPr>
        </p:nvSpPr>
        <p:spPr/>
        <p:txBody>
          <a:bodyPr/>
          <a:lstStyle>
            <a:lvl1pPr>
              <a:defRPr/>
            </a:lvl1pPr>
            <a:extLst/>
          </a:lstStyle>
          <a:p>
            <a:pPr>
              <a:defRPr/>
            </a:pPr>
            <a:fld id="{E48FA745-3AB7-4820-9873-D53DE53E414A}" type="slidenum">
              <a:rPr lang="es-ES"/>
              <a:pPr>
                <a:defRPr/>
              </a:pPr>
              <a:t>‹Nº›</a:t>
            </a:fld>
            <a:endParaRPr lang="es-ES"/>
          </a:p>
        </p:txBody>
      </p:sp>
    </p:spTree>
    <p:extLst>
      <p:ext uri="{BB962C8B-B14F-4D97-AF65-F5344CB8AC3E}">
        <p14:creationId xmlns:p14="http://schemas.microsoft.com/office/powerpoint/2010/main" val="1067348171"/>
      </p:ext>
    </p:extLst>
  </p:cSld>
  <p:clrMapOvr>
    <a:masterClrMapping/>
  </p:clrMapOvr>
  <p:transition spd="slow">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914400" y="384048"/>
            <a:ext cx="7772400" cy="685800"/>
          </a:xfrm>
        </p:spPr>
        <p:txBody>
          <a:bodyPr/>
          <a:lstStyle>
            <a:lvl1pPr>
              <a:defRPr sz="4000" cap="none" baseline="0"/>
            </a:lvl1pPr>
            <a:extLst/>
          </a:lstStyle>
          <a:p>
            <a:r>
              <a:rPr lang="es-ES" smtClean="0"/>
              <a:t>Haga clic para modificar el estilo de título del patrón</a:t>
            </a:r>
            <a:endParaRPr lang="en-US"/>
          </a:p>
        </p:txBody>
      </p:sp>
      <p:sp>
        <p:nvSpPr>
          <p:cNvPr id="3" name="13 Marcador de fecha"/>
          <p:cNvSpPr>
            <a:spLocks noGrp="1"/>
          </p:cNvSpPr>
          <p:nvPr>
            <p:ph type="dt" sz="half" idx="10"/>
          </p:nvPr>
        </p:nvSpPr>
        <p:spPr/>
        <p:txBody>
          <a:bodyPr/>
          <a:lstStyle>
            <a:lvl1pPr>
              <a:defRPr/>
            </a:lvl1pPr>
          </a:lstStyle>
          <a:p>
            <a:pPr>
              <a:defRPr/>
            </a:pPr>
            <a:fld id="{496DB78A-2FD4-4F03-9B57-1ACB8255EA9D}" type="datetimeFigureOut">
              <a:rPr lang="es-ES"/>
              <a:pPr>
                <a:defRPr/>
              </a:pPr>
              <a:t>05/02/2021</a:t>
            </a:fld>
            <a:endParaRPr lang="es-ES"/>
          </a:p>
        </p:txBody>
      </p:sp>
      <p:sp>
        <p:nvSpPr>
          <p:cNvPr id="4" name="2 Marcador de pie de página"/>
          <p:cNvSpPr>
            <a:spLocks noGrp="1"/>
          </p:cNvSpPr>
          <p:nvPr>
            <p:ph type="ftr" sz="quarter" idx="11"/>
          </p:nvPr>
        </p:nvSpPr>
        <p:spPr/>
        <p:txBody>
          <a:bodyPr/>
          <a:lstStyle>
            <a:lvl1pPr>
              <a:defRPr/>
            </a:lvl1pPr>
          </a:lstStyle>
          <a:p>
            <a:pPr>
              <a:defRPr/>
            </a:pPr>
            <a:endParaRPr lang="es-ES"/>
          </a:p>
        </p:txBody>
      </p:sp>
      <p:sp>
        <p:nvSpPr>
          <p:cNvPr id="5" name="22 Marcador de número de diapositiva"/>
          <p:cNvSpPr>
            <a:spLocks noGrp="1"/>
          </p:cNvSpPr>
          <p:nvPr>
            <p:ph type="sldNum" sz="quarter" idx="12"/>
          </p:nvPr>
        </p:nvSpPr>
        <p:spPr/>
        <p:txBody>
          <a:bodyPr/>
          <a:lstStyle>
            <a:lvl1pPr>
              <a:defRPr/>
            </a:lvl1pPr>
          </a:lstStyle>
          <a:p>
            <a:pPr>
              <a:defRPr/>
            </a:pPr>
            <a:fld id="{2A9CD3DF-B6CE-43C5-8E35-D3DD4882A92E}" type="slidenum">
              <a:rPr lang="es-ES"/>
              <a:pPr>
                <a:defRPr/>
              </a:pPr>
              <a:t>‹Nº›</a:t>
            </a:fld>
            <a:endParaRPr lang="es-ES"/>
          </a:p>
        </p:txBody>
      </p:sp>
    </p:spTree>
    <p:extLst>
      <p:ext uri="{BB962C8B-B14F-4D97-AF65-F5344CB8AC3E}">
        <p14:creationId xmlns:p14="http://schemas.microsoft.com/office/powerpoint/2010/main" val="1350916494"/>
      </p:ext>
    </p:extLst>
  </p:cSld>
  <p:clrMapOvr>
    <a:masterClrMapping/>
  </p:clrMapOvr>
  <p:transition spd="slow">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extLst/>
          </a:lstStyle>
          <a:p>
            <a:pPr>
              <a:defRPr/>
            </a:pPr>
            <a:fld id="{6EF16F47-F898-4790-AFAD-69B527A57409}" type="datetimeFigureOut">
              <a:rPr lang="es-ES"/>
              <a:pPr>
                <a:defRPr/>
              </a:pPr>
              <a:t>05/02/2021</a:t>
            </a:fld>
            <a:endParaRPr lang="es-ES"/>
          </a:p>
        </p:txBody>
      </p:sp>
      <p:sp>
        <p:nvSpPr>
          <p:cNvPr id="3" name="2 Marcador de pie de página"/>
          <p:cNvSpPr>
            <a:spLocks noGrp="1"/>
          </p:cNvSpPr>
          <p:nvPr>
            <p:ph type="ftr" sz="quarter" idx="11"/>
          </p:nvPr>
        </p:nvSpPr>
        <p:spPr/>
        <p:txBody>
          <a:bodyPr/>
          <a:lstStyle>
            <a:lvl1pPr>
              <a:defRPr/>
            </a:lvl1pPr>
            <a:extLst/>
          </a:lstStyle>
          <a:p>
            <a:pPr>
              <a:defRPr/>
            </a:pPr>
            <a:endParaRPr lang="es-ES"/>
          </a:p>
        </p:txBody>
      </p:sp>
      <p:sp>
        <p:nvSpPr>
          <p:cNvPr id="4" name="3 Marcador de número de diapositiva"/>
          <p:cNvSpPr>
            <a:spLocks noGrp="1"/>
          </p:cNvSpPr>
          <p:nvPr>
            <p:ph type="sldNum" sz="quarter" idx="12"/>
          </p:nvPr>
        </p:nvSpPr>
        <p:spPr/>
        <p:txBody>
          <a:bodyPr/>
          <a:lstStyle>
            <a:lvl1pPr>
              <a:defRPr/>
            </a:lvl1pPr>
            <a:extLst/>
          </a:lstStyle>
          <a:p>
            <a:pPr>
              <a:defRPr/>
            </a:pPr>
            <a:fld id="{C440C9CB-C7A9-48F8-8272-E0363A394A05}" type="slidenum">
              <a:rPr lang="es-ES"/>
              <a:pPr>
                <a:defRPr/>
              </a:pPr>
              <a:t>‹Nº›</a:t>
            </a:fld>
            <a:endParaRPr lang="es-ES"/>
          </a:p>
        </p:txBody>
      </p:sp>
    </p:spTree>
    <p:extLst>
      <p:ext uri="{BB962C8B-B14F-4D97-AF65-F5344CB8AC3E}">
        <p14:creationId xmlns:p14="http://schemas.microsoft.com/office/powerpoint/2010/main" val="1461398456"/>
      </p:ext>
    </p:extLst>
  </p:cSld>
  <p:clrMapOvr>
    <a:masterClrMapping/>
  </p:clrMapOvr>
  <p:transition spd="slow">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204787"/>
            <a:ext cx="8229600" cy="871538"/>
          </a:xfrm>
        </p:spPr>
        <p:txBody>
          <a:bodyPr anchor="ctr"/>
          <a:lstStyle>
            <a:lvl1pPr algn="l">
              <a:buNone/>
              <a:defRPr sz="3600" b="0"/>
            </a:lvl1pPr>
            <a:extLst/>
          </a:lstStyle>
          <a:p>
            <a:r>
              <a:rPr lang="es-ES" smtClean="0"/>
              <a:t>Haga clic para modificar el estilo de título del patrón</a:t>
            </a:r>
            <a:endParaRPr lang="en-US"/>
          </a:p>
        </p:txBody>
      </p:sp>
      <p:sp>
        <p:nvSpPr>
          <p:cNvPr id="3" name="2 Marcador de texto"/>
          <p:cNvSpPr>
            <a:spLocks noGrp="1"/>
          </p:cNvSpPr>
          <p:nvPr>
            <p:ph type="body" idx="2"/>
          </p:nvPr>
        </p:nvSpPr>
        <p:spPr>
          <a:xfrm>
            <a:off x="685800" y="1076325"/>
            <a:ext cx="2514600" cy="3429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a:r>
              <a:rPr lang="es-ES" smtClean="0"/>
              <a:t>Haga clic para modificar el estilo de texto del patrón</a:t>
            </a:r>
          </a:p>
        </p:txBody>
      </p:sp>
      <p:sp>
        <p:nvSpPr>
          <p:cNvPr id="4" name="3 Marcador de contenido"/>
          <p:cNvSpPr>
            <a:spLocks noGrp="1"/>
          </p:cNvSpPr>
          <p:nvPr>
            <p:ph sz="half" idx="1"/>
          </p:nvPr>
        </p:nvSpPr>
        <p:spPr>
          <a:xfrm>
            <a:off x="3429000" y="1076325"/>
            <a:ext cx="5486400" cy="3429000"/>
          </a:xfrm>
        </p:spPr>
        <p:txBody>
          <a:bodyPr/>
          <a:lstStyle>
            <a:lvl1pPr>
              <a:defRPr sz="3200"/>
            </a:lvl1pPr>
            <a:lvl2pPr>
              <a:defRPr sz="2800"/>
            </a:lvl2pPr>
            <a:lvl3pPr>
              <a:defRPr sz="2400"/>
            </a:lvl3pPr>
            <a:lvl4pPr>
              <a:defRPr sz="2000"/>
            </a:lvl4pPr>
            <a:lvl5pPr>
              <a:defRPr sz="20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13 Marcador de fecha"/>
          <p:cNvSpPr>
            <a:spLocks noGrp="1"/>
          </p:cNvSpPr>
          <p:nvPr>
            <p:ph type="dt" sz="half" idx="10"/>
          </p:nvPr>
        </p:nvSpPr>
        <p:spPr/>
        <p:txBody>
          <a:bodyPr/>
          <a:lstStyle>
            <a:lvl1pPr>
              <a:defRPr/>
            </a:lvl1pPr>
          </a:lstStyle>
          <a:p>
            <a:pPr>
              <a:defRPr/>
            </a:pPr>
            <a:fld id="{85269FF6-26DC-4BBE-86A6-27601D1363F8}" type="datetimeFigureOut">
              <a:rPr lang="es-ES"/>
              <a:pPr>
                <a:defRPr/>
              </a:pPr>
              <a:t>05/02/2021</a:t>
            </a:fld>
            <a:endParaRPr lang="es-ES"/>
          </a:p>
        </p:txBody>
      </p:sp>
      <p:sp>
        <p:nvSpPr>
          <p:cNvPr id="6" name="2 Marcador de pie de página"/>
          <p:cNvSpPr>
            <a:spLocks noGrp="1"/>
          </p:cNvSpPr>
          <p:nvPr>
            <p:ph type="ftr" sz="quarter" idx="11"/>
          </p:nvPr>
        </p:nvSpPr>
        <p:spPr/>
        <p:txBody>
          <a:bodyPr/>
          <a:lstStyle>
            <a:lvl1pPr>
              <a:defRPr/>
            </a:lvl1pPr>
          </a:lstStyle>
          <a:p>
            <a:pPr>
              <a:defRPr/>
            </a:pPr>
            <a:endParaRPr lang="es-ES"/>
          </a:p>
        </p:txBody>
      </p:sp>
      <p:sp>
        <p:nvSpPr>
          <p:cNvPr id="7" name="22 Marcador de número de diapositiva"/>
          <p:cNvSpPr>
            <a:spLocks noGrp="1"/>
          </p:cNvSpPr>
          <p:nvPr>
            <p:ph type="sldNum" sz="quarter" idx="12"/>
          </p:nvPr>
        </p:nvSpPr>
        <p:spPr/>
        <p:txBody>
          <a:bodyPr/>
          <a:lstStyle>
            <a:lvl1pPr>
              <a:defRPr/>
            </a:lvl1pPr>
          </a:lstStyle>
          <a:p>
            <a:pPr>
              <a:defRPr/>
            </a:pPr>
            <a:fld id="{0F8FFA01-263C-4D4C-9463-6E208E9B0AE3}" type="slidenum">
              <a:rPr lang="es-ES"/>
              <a:pPr>
                <a:defRPr/>
              </a:pPr>
              <a:t>‹Nº›</a:t>
            </a:fld>
            <a:endParaRPr lang="es-ES"/>
          </a:p>
        </p:txBody>
      </p:sp>
    </p:spTree>
    <p:extLst>
      <p:ext uri="{BB962C8B-B14F-4D97-AF65-F5344CB8AC3E}">
        <p14:creationId xmlns:p14="http://schemas.microsoft.com/office/powerpoint/2010/main" val="1194054331"/>
      </p:ext>
    </p:extLst>
  </p:cSld>
  <p:clrMapOvr>
    <a:masterClrMapping/>
  </p:clrMapOvr>
  <p:transition spd="slow">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5" name="4 Rectángulo"/>
          <p:cNvSpPr/>
          <p:nvPr/>
        </p:nvSpPr>
        <p:spPr>
          <a:xfrm>
            <a:off x="368300" y="0"/>
            <a:ext cx="8777288" cy="1408113"/>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6" name="5 Conector recto"/>
          <p:cNvCxnSpPr/>
          <p:nvPr/>
        </p:nvCxnSpPr>
        <p:spPr>
          <a:xfrm flipV="1">
            <a:off x="363538" y="1414463"/>
            <a:ext cx="8782050"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7" name="19 Grupo"/>
          <p:cNvGrpSpPr>
            <a:grpSpLocks/>
          </p:cNvGrpSpPr>
          <p:nvPr/>
        </p:nvGrpSpPr>
        <p:grpSpPr bwMode="auto">
          <a:xfrm rot="5400000">
            <a:off x="8531226" y="898525"/>
            <a:ext cx="100012" cy="128587"/>
            <a:chOff x="6668087" y="1297746"/>
            <a:chExt cx="161840" cy="156602"/>
          </a:xfrm>
        </p:grpSpPr>
        <p:cxnSp>
          <p:nvCxnSpPr>
            <p:cNvPr id="8" name="7 Conector recto"/>
            <p:cNvCxnSpPr/>
            <p:nvPr/>
          </p:nvCxnSpPr>
          <p:spPr>
            <a:xfrm rot="16200000">
              <a:off x="6663438" y="1298530"/>
              <a:ext cx="88935" cy="7963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8 Conector recto"/>
            <p:cNvCxnSpPr/>
            <p:nvPr/>
          </p:nvCxnSpPr>
          <p:spPr>
            <a:xfrm rot="16200000" flipV="1">
              <a:off x="6684889" y="1391515"/>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9 Conector recto"/>
            <p:cNvCxnSpPr/>
            <p:nvPr/>
          </p:nvCxnSpPr>
          <p:spPr>
            <a:xfrm rot="5400000" flipH="1">
              <a:off x="6744358" y="1297245"/>
              <a:ext cx="88935" cy="8220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1" name="25 Grupo"/>
          <p:cNvGrpSpPr>
            <a:grpSpLocks/>
          </p:cNvGrpSpPr>
          <p:nvPr/>
        </p:nvGrpSpPr>
        <p:grpSpPr bwMode="auto">
          <a:xfrm rot="5400000">
            <a:off x="8683626" y="1012825"/>
            <a:ext cx="100012" cy="128587"/>
            <a:chOff x="6668087" y="1297746"/>
            <a:chExt cx="161840" cy="156602"/>
          </a:xfrm>
        </p:grpSpPr>
        <p:cxnSp>
          <p:nvCxnSpPr>
            <p:cNvPr id="12" name="11 Conector recto"/>
            <p:cNvCxnSpPr/>
            <p:nvPr/>
          </p:nvCxnSpPr>
          <p:spPr>
            <a:xfrm rot="16200000">
              <a:off x="6663438" y="1298530"/>
              <a:ext cx="88935" cy="7963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12 Conector recto"/>
            <p:cNvCxnSpPr/>
            <p:nvPr/>
          </p:nvCxnSpPr>
          <p:spPr>
            <a:xfrm rot="16200000" flipV="1">
              <a:off x="6684889" y="1391515"/>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4" name="13 Conector recto"/>
            <p:cNvCxnSpPr/>
            <p:nvPr/>
          </p:nvCxnSpPr>
          <p:spPr>
            <a:xfrm rot="5400000" flipH="1">
              <a:off x="6744358" y="1297245"/>
              <a:ext cx="88935" cy="82205"/>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5" name="29 Grupo"/>
          <p:cNvGrpSpPr>
            <a:grpSpLocks/>
          </p:cNvGrpSpPr>
          <p:nvPr/>
        </p:nvGrpSpPr>
        <p:grpSpPr bwMode="auto">
          <a:xfrm rot="5400000">
            <a:off x="8336756" y="1089819"/>
            <a:ext cx="98425" cy="128588"/>
            <a:chOff x="6668087" y="1297746"/>
            <a:chExt cx="161840" cy="156602"/>
          </a:xfrm>
        </p:grpSpPr>
        <p:cxnSp>
          <p:nvCxnSpPr>
            <p:cNvPr id="16" name="15 Conector recto"/>
            <p:cNvCxnSpPr/>
            <p:nvPr/>
          </p:nvCxnSpPr>
          <p:spPr>
            <a:xfrm rot="16200000">
              <a:off x="6664080" y="1297885"/>
              <a:ext cx="88934" cy="80921"/>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16 Conector recto"/>
            <p:cNvCxnSpPr/>
            <p:nvPr/>
          </p:nvCxnSpPr>
          <p:spPr>
            <a:xfrm rot="16200000" flipV="1">
              <a:off x="6686173" y="1391513"/>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8" name="17 Conector recto"/>
            <p:cNvCxnSpPr/>
            <p:nvPr/>
          </p:nvCxnSpPr>
          <p:spPr>
            <a:xfrm rot="5400000" flipH="1">
              <a:off x="6743694" y="1296581"/>
              <a:ext cx="88934" cy="8353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1 Título"/>
          <p:cNvSpPr>
            <a:spLocks noGrp="1"/>
          </p:cNvSpPr>
          <p:nvPr>
            <p:ph type="title"/>
          </p:nvPr>
        </p:nvSpPr>
        <p:spPr bwMode="grayWhite">
          <a:xfrm>
            <a:off x="914400" y="330939"/>
            <a:ext cx="6858000" cy="526312"/>
          </a:xfrm>
        </p:spPr>
        <p:txBody>
          <a:bodyPr anchor="b"/>
          <a:lstStyle>
            <a:lvl1pPr algn="l">
              <a:buNone/>
              <a:defRPr sz="2100" b="0"/>
            </a:lvl1pPr>
            <a:extLst/>
          </a:lstStyle>
          <a:p>
            <a:r>
              <a:rPr lang="es-ES" smtClean="0"/>
              <a:t>Haga clic para modificar el estilo de título del patrón</a:t>
            </a:r>
            <a:endParaRPr lang="en-US"/>
          </a:p>
        </p:txBody>
      </p:sp>
      <p:sp>
        <p:nvSpPr>
          <p:cNvPr id="3" name="2 Marcador de posición de imagen"/>
          <p:cNvSpPr>
            <a:spLocks noGrp="1"/>
          </p:cNvSpPr>
          <p:nvPr>
            <p:ph type="pic" idx="1"/>
          </p:nvPr>
        </p:nvSpPr>
        <p:spPr>
          <a:xfrm>
            <a:off x="368032" y="1420336"/>
            <a:ext cx="8778240" cy="3720108"/>
          </a:xfrm>
          <a:solidFill>
            <a:schemeClr val="bg2"/>
          </a:solidFill>
        </p:spPr>
        <p:txBody>
          <a:bodyPr>
            <a:normAutofit/>
          </a:bodyPr>
          <a:lstStyle>
            <a:lvl1pPr marL="0" indent="0">
              <a:buNone/>
              <a:defRPr sz="3200"/>
            </a:lvl1pPr>
            <a:extLst/>
          </a:lstStyle>
          <a:p>
            <a:pPr lvl="0"/>
            <a:r>
              <a:rPr lang="es-ES" noProof="0" smtClean="0"/>
              <a:t>Haga clic en el icono para agregar una imagen</a:t>
            </a:r>
            <a:endParaRPr lang="en-US" noProof="0"/>
          </a:p>
        </p:txBody>
      </p:sp>
      <p:sp>
        <p:nvSpPr>
          <p:cNvPr id="4" name="3 Marcador de texto"/>
          <p:cNvSpPr>
            <a:spLocks noGrp="1"/>
          </p:cNvSpPr>
          <p:nvPr>
            <p:ph type="body" sz="half" idx="2"/>
          </p:nvPr>
        </p:nvSpPr>
        <p:spPr bwMode="grayWhite">
          <a:xfrm>
            <a:off x="914400" y="862608"/>
            <a:ext cx="6858000" cy="51435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a:r>
              <a:rPr lang="es-ES" smtClean="0"/>
              <a:t>Haga clic para modificar el estilo de texto del patrón</a:t>
            </a:r>
          </a:p>
        </p:txBody>
      </p:sp>
      <p:sp>
        <p:nvSpPr>
          <p:cNvPr id="19" name="4 Marcador de fecha"/>
          <p:cNvSpPr>
            <a:spLocks noGrp="1"/>
          </p:cNvSpPr>
          <p:nvPr>
            <p:ph type="dt" sz="half" idx="10"/>
          </p:nvPr>
        </p:nvSpPr>
        <p:spPr>
          <a:xfrm>
            <a:off x="6477000" y="41275"/>
            <a:ext cx="2133600" cy="274638"/>
          </a:xfrm>
        </p:spPr>
        <p:txBody>
          <a:bodyPr/>
          <a:lstStyle>
            <a:lvl1pPr>
              <a:defRPr/>
            </a:lvl1pPr>
            <a:extLst/>
          </a:lstStyle>
          <a:p>
            <a:pPr>
              <a:defRPr/>
            </a:pPr>
            <a:fld id="{09BF2B11-E1A3-4BD7-8618-2C572FDA3D13}" type="datetimeFigureOut">
              <a:rPr lang="es-ES"/>
              <a:pPr>
                <a:defRPr/>
              </a:pPr>
              <a:t>05/02/2021</a:t>
            </a:fld>
            <a:endParaRPr lang="es-ES"/>
          </a:p>
        </p:txBody>
      </p:sp>
      <p:sp>
        <p:nvSpPr>
          <p:cNvPr id="20" name="5 Marcador de pie de página"/>
          <p:cNvSpPr>
            <a:spLocks noGrp="1"/>
          </p:cNvSpPr>
          <p:nvPr>
            <p:ph type="ftr" sz="quarter" idx="11"/>
          </p:nvPr>
        </p:nvSpPr>
        <p:spPr>
          <a:xfrm>
            <a:off x="914400" y="41275"/>
            <a:ext cx="5562600" cy="274638"/>
          </a:xfrm>
        </p:spPr>
        <p:txBody>
          <a:bodyPr/>
          <a:lstStyle>
            <a:lvl1pPr>
              <a:defRPr/>
            </a:lvl1pPr>
            <a:extLst/>
          </a:lstStyle>
          <a:p>
            <a:pPr>
              <a:defRPr/>
            </a:pPr>
            <a:endParaRPr lang="es-ES"/>
          </a:p>
        </p:txBody>
      </p:sp>
      <p:sp>
        <p:nvSpPr>
          <p:cNvPr id="21" name="6 Marcador de número de diapositiva"/>
          <p:cNvSpPr>
            <a:spLocks noGrp="1"/>
          </p:cNvSpPr>
          <p:nvPr>
            <p:ph type="sldNum" sz="quarter" idx="12"/>
          </p:nvPr>
        </p:nvSpPr>
        <p:spPr>
          <a:xfrm>
            <a:off x="8610600" y="41275"/>
            <a:ext cx="457200" cy="274638"/>
          </a:xfrm>
        </p:spPr>
        <p:txBody>
          <a:bodyPr/>
          <a:lstStyle>
            <a:lvl1pPr>
              <a:defRPr/>
            </a:lvl1pPr>
            <a:extLst/>
          </a:lstStyle>
          <a:p>
            <a:pPr>
              <a:defRPr/>
            </a:pPr>
            <a:fld id="{2DCB8236-DBA2-4866-AE54-F0825CB62186}" type="slidenum">
              <a:rPr lang="es-ES"/>
              <a:pPr>
                <a:defRPr/>
              </a:pPr>
              <a:t>‹Nº›</a:t>
            </a:fld>
            <a:endParaRPr lang="es-ES"/>
          </a:p>
        </p:txBody>
      </p:sp>
    </p:spTree>
    <p:extLst>
      <p:ext uri="{BB962C8B-B14F-4D97-AF65-F5344CB8AC3E}">
        <p14:creationId xmlns:p14="http://schemas.microsoft.com/office/powerpoint/2010/main" val="3684387705"/>
      </p:ext>
    </p:extLst>
  </p:cSld>
  <p:clrMapOvr>
    <a:masterClrMapping/>
  </p:clrMapOvr>
  <p:transition spd="slow">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pPr>
              <a:defRPr/>
            </a:pPr>
            <a:fld id="{32165503-E9A8-45FB-8166-4281ACCCF548}" type="datetimeFigureOut">
              <a:rPr lang="es-ES"/>
              <a:pPr>
                <a:defRPr/>
              </a:pPr>
              <a:t>05/02/2021</a:t>
            </a:fld>
            <a:endParaRPr lang="es-ES"/>
          </a:p>
        </p:txBody>
      </p:sp>
      <p:sp>
        <p:nvSpPr>
          <p:cNvPr id="5" name="2 Marcador de pie de página"/>
          <p:cNvSpPr>
            <a:spLocks noGrp="1"/>
          </p:cNvSpPr>
          <p:nvPr>
            <p:ph type="ftr" sz="quarter" idx="11"/>
          </p:nvPr>
        </p:nvSpPr>
        <p:spPr/>
        <p:txBody>
          <a:bodyPr/>
          <a:lstStyle>
            <a:lvl1pPr>
              <a:defRPr/>
            </a:lvl1pPr>
          </a:lstStyle>
          <a:p>
            <a:pPr>
              <a:defRPr/>
            </a:pPr>
            <a:endParaRPr lang="es-ES"/>
          </a:p>
        </p:txBody>
      </p:sp>
      <p:sp>
        <p:nvSpPr>
          <p:cNvPr id="6" name="22 Marcador de número de diapositiva"/>
          <p:cNvSpPr>
            <a:spLocks noGrp="1"/>
          </p:cNvSpPr>
          <p:nvPr>
            <p:ph type="sldNum" sz="quarter" idx="12"/>
          </p:nvPr>
        </p:nvSpPr>
        <p:spPr/>
        <p:txBody>
          <a:bodyPr/>
          <a:lstStyle>
            <a:lvl1pPr>
              <a:defRPr/>
            </a:lvl1pPr>
          </a:lstStyle>
          <a:p>
            <a:pPr>
              <a:defRPr/>
            </a:pPr>
            <a:fld id="{FBEBBF4A-CC96-4D5A-81E9-65C9F662F478}" type="slidenum">
              <a:rPr lang="es-ES"/>
              <a:pPr>
                <a:defRPr/>
              </a:pPr>
              <a:t>‹Nº›</a:t>
            </a:fld>
            <a:endParaRPr lang="es-ES"/>
          </a:p>
        </p:txBody>
      </p:sp>
    </p:spTree>
    <p:extLst>
      <p:ext uri="{BB962C8B-B14F-4D97-AF65-F5344CB8AC3E}">
        <p14:creationId xmlns:p14="http://schemas.microsoft.com/office/powerpoint/2010/main" val="2960584592"/>
      </p:ext>
    </p:extLst>
  </p:cSld>
  <p:clrMapOvr>
    <a:masterClrMapping/>
  </p:clrMapOvr>
  <p:transition spd="slow">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80"/>
            <a:ext cx="1981200" cy="4388644"/>
          </a:xfrm>
        </p:spPr>
        <p:txBody>
          <a:bodyPr vert="eaVert" anchor="ctr"/>
          <a:lstStyle>
            <a:extLs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609600" y="205980"/>
            <a:ext cx="5867400" cy="4388644"/>
          </a:xfrm>
        </p:spPr>
        <p:txBody>
          <a:bodyPr vert="eaVert"/>
          <a:lstStyle>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pPr>
              <a:defRPr/>
            </a:pPr>
            <a:fld id="{A99AED99-EFB4-41E2-AF83-598353D6E216}" type="datetimeFigureOut">
              <a:rPr lang="es-ES"/>
              <a:pPr>
                <a:defRPr/>
              </a:pPr>
              <a:t>05/02/2021</a:t>
            </a:fld>
            <a:endParaRPr lang="es-ES"/>
          </a:p>
        </p:txBody>
      </p:sp>
      <p:sp>
        <p:nvSpPr>
          <p:cNvPr id="5" name="2 Marcador de pie de página"/>
          <p:cNvSpPr>
            <a:spLocks noGrp="1"/>
          </p:cNvSpPr>
          <p:nvPr>
            <p:ph type="ftr" sz="quarter" idx="11"/>
          </p:nvPr>
        </p:nvSpPr>
        <p:spPr/>
        <p:txBody>
          <a:bodyPr/>
          <a:lstStyle>
            <a:lvl1pPr>
              <a:defRPr/>
            </a:lvl1pPr>
          </a:lstStyle>
          <a:p>
            <a:pPr>
              <a:defRPr/>
            </a:pPr>
            <a:endParaRPr lang="es-ES"/>
          </a:p>
        </p:txBody>
      </p:sp>
      <p:sp>
        <p:nvSpPr>
          <p:cNvPr id="6" name="22 Marcador de número de diapositiva"/>
          <p:cNvSpPr>
            <a:spLocks noGrp="1"/>
          </p:cNvSpPr>
          <p:nvPr>
            <p:ph type="sldNum" sz="quarter" idx="12"/>
          </p:nvPr>
        </p:nvSpPr>
        <p:spPr/>
        <p:txBody>
          <a:bodyPr/>
          <a:lstStyle>
            <a:lvl1pPr>
              <a:defRPr/>
            </a:lvl1pPr>
          </a:lstStyle>
          <a:p>
            <a:pPr>
              <a:defRPr/>
            </a:pPr>
            <a:fld id="{F4D5176E-D08B-49F2-BF5F-BC1FE75BE8D4}" type="slidenum">
              <a:rPr lang="es-ES"/>
              <a:pPr>
                <a:defRPr/>
              </a:pPr>
              <a:t>‹Nº›</a:t>
            </a:fld>
            <a:endParaRPr lang="es-ES"/>
          </a:p>
        </p:txBody>
      </p:sp>
    </p:spTree>
    <p:extLst>
      <p:ext uri="{BB962C8B-B14F-4D97-AF65-F5344CB8AC3E}">
        <p14:creationId xmlns:p14="http://schemas.microsoft.com/office/powerpoint/2010/main" val="3887324859"/>
      </p:ext>
    </p:extLst>
  </p:cSld>
  <p:clrMapOvr>
    <a:masterClrMapping/>
  </p:clrMapOvr>
  <p:transition spd="slow">
    <p:fade thruBlk="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8196805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6 Rectángulo"/>
          <p:cNvSpPr/>
          <p:nvPr/>
        </p:nvSpPr>
        <p:spPr>
          <a:xfrm>
            <a:off x="0" y="0"/>
            <a:ext cx="365125" cy="5140325"/>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8" name="7 Rectángulo"/>
          <p:cNvSpPr/>
          <p:nvPr/>
        </p:nvSpPr>
        <p:spPr>
          <a:xfrm>
            <a:off x="255588" y="3786188"/>
            <a:ext cx="73025" cy="126841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9" name="8 Rectángulo"/>
          <p:cNvSpPr/>
          <p:nvPr/>
        </p:nvSpPr>
        <p:spPr>
          <a:xfrm>
            <a:off x="255588" y="3597275"/>
            <a:ext cx="73025" cy="17145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0" name="9 Rectángulo"/>
          <p:cNvSpPr/>
          <p:nvPr/>
        </p:nvSpPr>
        <p:spPr>
          <a:xfrm>
            <a:off x="255588" y="3478213"/>
            <a:ext cx="73025" cy="103187"/>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1" name="10 Rectángulo"/>
          <p:cNvSpPr/>
          <p:nvPr/>
        </p:nvSpPr>
        <p:spPr>
          <a:xfrm>
            <a:off x="255588" y="3406775"/>
            <a:ext cx="73025" cy="55563"/>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2" name="11 Rectángulo"/>
          <p:cNvSpPr/>
          <p:nvPr/>
        </p:nvSpPr>
        <p:spPr>
          <a:xfrm>
            <a:off x="309563" y="509588"/>
            <a:ext cx="46037" cy="274637"/>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5" name="14 Rectángulo"/>
          <p:cNvSpPr/>
          <p:nvPr/>
        </p:nvSpPr>
        <p:spPr>
          <a:xfrm>
            <a:off x="268288" y="509588"/>
            <a:ext cx="28575" cy="274637"/>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16" name="15 Rectángulo"/>
          <p:cNvSpPr/>
          <p:nvPr/>
        </p:nvSpPr>
        <p:spPr>
          <a:xfrm>
            <a:off x="249238" y="509588"/>
            <a:ext cx="9525" cy="274637"/>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7" name="16 Rectángulo"/>
          <p:cNvSpPr/>
          <p:nvPr/>
        </p:nvSpPr>
        <p:spPr>
          <a:xfrm>
            <a:off x="222250" y="509588"/>
            <a:ext cx="7938" cy="274637"/>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22" name="21 Marcador de título"/>
          <p:cNvSpPr>
            <a:spLocks noGrp="1"/>
          </p:cNvSpPr>
          <p:nvPr>
            <p:ph type="title"/>
          </p:nvPr>
        </p:nvSpPr>
        <p:spPr>
          <a:xfrm>
            <a:off x="914400" y="384175"/>
            <a:ext cx="7772400" cy="685800"/>
          </a:xfrm>
          <a:prstGeom prst="rect">
            <a:avLst/>
          </a:prstGeom>
        </p:spPr>
        <p:txBody>
          <a:bodyPr vert="horz" anchor="t">
            <a:noAutofit/>
          </a:bodyPr>
          <a:lstStyle>
            <a:extLst/>
          </a:lstStyle>
          <a:p>
            <a:r>
              <a:rPr lang="es-ES" smtClean="0"/>
              <a:t>Haga clic para modificar el estilo de título del patrón</a:t>
            </a:r>
            <a:endParaRPr lang="en-US"/>
          </a:p>
        </p:txBody>
      </p:sp>
      <p:sp>
        <p:nvSpPr>
          <p:cNvPr id="1036" name="12 Marcador de texto"/>
          <p:cNvSpPr>
            <a:spLocks noGrp="1"/>
          </p:cNvSpPr>
          <p:nvPr>
            <p:ph type="body" idx="1"/>
          </p:nvPr>
        </p:nvSpPr>
        <p:spPr bwMode="auto">
          <a:xfrm>
            <a:off x="914400" y="1338263"/>
            <a:ext cx="77724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14" name="13 Marcador de fecha"/>
          <p:cNvSpPr>
            <a:spLocks noGrp="1"/>
          </p:cNvSpPr>
          <p:nvPr>
            <p:ph type="dt" sz="half" idx="2"/>
          </p:nvPr>
        </p:nvSpPr>
        <p:spPr>
          <a:xfrm>
            <a:off x="6477000" y="4813300"/>
            <a:ext cx="2133600" cy="273050"/>
          </a:xfrm>
          <a:prstGeom prst="rect">
            <a:avLst/>
          </a:prstGeom>
        </p:spPr>
        <p:txBody>
          <a:bodyPr vert="horz" anchor="b"/>
          <a:lstStyle>
            <a:lvl1pPr algn="l" eaLnBrk="1" fontAlgn="auto" latinLnBrk="0" hangingPunct="1">
              <a:spcBef>
                <a:spcPts val="0"/>
              </a:spcBef>
              <a:spcAft>
                <a:spcPts val="0"/>
              </a:spcAft>
              <a:defRPr kumimoji="0" sz="1100">
                <a:solidFill>
                  <a:schemeClr val="tx2"/>
                </a:solidFill>
                <a:latin typeface="+mn-lt"/>
                <a:cs typeface="+mn-cs"/>
              </a:defRPr>
            </a:lvl1pPr>
            <a:extLst/>
          </a:lstStyle>
          <a:p>
            <a:pPr>
              <a:defRPr/>
            </a:pPr>
            <a:fld id="{AC406E2D-7F10-438F-B614-9CCDF8B7883D}" type="datetimeFigureOut">
              <a:rPr lang="es-ES"/>
              <a:pPr>
                <a:defRPr/>
              </a:pPr>
              <a:t>05/02/2021</a:t>
            </a:fld>
            <a:endParaRPr lang="es-ES"/>
          </a:p>
        </p:txBody>
      </p:sp>
      <p:sp>
        <p:nvSpPr>
          <p:cNvPr id="3" name="2 Marcador de pie de página"/>
          <p:cNvSpPr>
            <a:spLocks noGrp="1"/>
          </p:cNvSpPr>
          <p:nvPr>
            <p:ph type="ftr" sz="quarter" idx="3"/>
          </p:nvPr>
        </p:nvSpPr>
        <p:spPr>
          <a:xfrm>
            <a:off x="914400" y="4813300"/>
            <a:ext cx="5562600" cy="273050"/>
          </a:xfrm>
          <a:prstGeom prst="rect">
            <a:avLst/>
          </a:prstGeom>
        </p:spPr>
        <p:txBody>
          <a:bodyPr vert="horz" anchor="b"/>
          <a:lstStyle>
            <a:lvl1pPr algn="r" eaLnBrk="1" fontAlgn="auto" latinLnBrk="0" hangingPunct="1">
              <a:spcBef>
                <a:spcPts val="0"/>
              </a:spcBef>
              <a:spcAft>
                <a:spcPts val="0"/>
              </a:spcAft>
              <a:defRPr kumimoji="0" sz="1100">
                <a:solidFill>
                  <a:schemeClr val="tx2"/>
                </a:solidFill>
                <a:latin typeface="+mn-lt"/>
                <a:cs typeface="+mn-cs"/>
              </a:defRPr>
            </a:lvl1pPr>
            <a:extLst/>
          </a:lstStyle>
          <a:p>
            <a:pPr>
              <a:defRPr/>
            </a:pPr>
            <a:endParaRPr lang="es-ES"/>
          </a:p>
        </p:txBody>
      </p:sp>
      <p:sp>
        <p:nvSpPr>
          <p:cNvPr id="23" name="22 Marcador de número de diapositiva"/>
          <p:cNvSpPr>
            <a:spLocks noGrp="1"/>
          </p:cNvSpPr>
          <p:nvPr>
            <p:ph type="sldNum" sz="quarter" idx="4"/>
          </p:nvPr>
        </p:nvSpPr>
        <p:spPr>
          <a:xfrm>
            <a:off x="8610600" y="4813300"/>
            <a:ext cx="457200" cy="273050"/>
          </a:xfrm>
          <a:prstGeom prst="rect">
            <a:avLst/>
          </a:prstGeom>
        </p:spPr>
        <p:txBody>
          <a:bodyPr vert="horz" anchor="b"/>
          <a:lstStyle>
            <a:lvl1pPr algn="l" eaLnBrk="1" fontAlgn="auto" latinLnBrk="0" hangingPunct="1">
              <a:spcBef>
                <a:spcPts val="0"/>
              </a:spcBef>
              <a:spcAft>
                <a:spcPts val="0"/>
              </a:spcAft>
              <a:defRPr kumimoji="0" sz="1200">
                <a:solidFill>
                  <a:schemeClr val="tx2"/>
                </a:solidFill>
                <a:latin typeface="+mn-lt"/>
                <a:cs typeface="+mn-cs"/>
              </a:defRPr>
            </a:lvl1pPr>
            <a:extLst/>
          </a:lstStyle>
          <a:p>
            <a:pPr>
              <a:defRPr/>
            </a:pPr>
            <a:fld id="{F9FFF54D-E9D8-4D0B-B5BE-B607F66F0778}"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700" r:id="rId1"/>
    <p:sldLayoutId id="2147483695" r:id="rId2"/>
    <p:sldLayoutId id="2147483701" r:id="rId3"/>
    <p:sldLayoutId id="2147483702" r:id="rId4"/>
    <p:sldLayoutId id="2147483703" r:id="rId5"/>
    <p:sldLayoutId id="2147483696" r:id="rId6"/>
    <p:sldLayoutId id="2147483704" r:id="rId7"/>
    <p:sldLayoutId id="2147483697" r:id="rId8"/>
    <p:sldLayoutId id="2147483705" r:id="rId9"/>
    <p:sldLayoutId id="2147483698" r:id="rId10"/>
    <p:sldLayoutId id="2147483699" r:id="rId11"/>
  </p:sldLayoutIdLst>
  <p:transition spd="slow">
    <p:fade thruBlk="1"/>
  </p:transition>
  <p:txStyles>
    <p:titleStyle>
      <a:lvl1pPr algn="l" rtl="0" eaLnBrk="1" fontAlgn="base" hangingPunct="1">
        <a:spcBef>
          <a:spcPct val="0"/>
        </a:spcBef>
        <a:spcAft>
          <a:spcPct val="0"/>
        </a:spcAft>
        <a:defRPr sz="4000" kern="1200" spc="-100">
          <a:solidFill>
            <a:srgbClr val="FFFFAF"/>
          </a:solidFill>
          <a:latin typeface="+mj-lt"/>
          <a:ea typeface="+mj-ea"/>
          <a:cs typeface="+mj-cs"/>
        </a:defRPr>
      </a:lvl1pPr>
      <a:lvl2pPr algn="l" rtl="0" eaLnBrk="1" fontAlgn="base" hangingPunct="1">
        <a:spcBef>
          <a:spcPct val="0"/>
        </a:spcBef>
        <a:spcAft>
          <a:spcPct val="0"/>
        </a:spcAft>
        <a:defRPr sz="4000">
          <a:solidFill>
            <a:srgbClr val="FFFFAF"/>
          </a:solidFill>
          <a:latin typeface="Consolas" pitchFamily="49" charset="0"/>
        </a:defRPr>
      </a:lvl2pPr>
      <a:lvl3pPr algn="l" rtl="0" eaLnBrk="1" fontAlgn="base" hangingPunct="1">
        <a:spcBef>
          <a:spcPct val="0"/>
        </a:spcBef>
        <a:spcAft>
          <a:spcPct val="0"/>
        </a:spcAft>
        <a:defRPr sz="4000">
          <a:solidFill>
            <a:srgbClr val="FFFFAF"/>
          </a:solidFill>
          <a:latin typeface="Consolas" pitchFamily="49" charset="0"/>
        </a:defRPr>
      </a:lvl3pPr>
      <a:lvl4pPr algn="l" rtl="0" eaLnBrk="1" fontAlgn="base" hangingPunct="1">
        <a:spcBef>
          <a:spcPct val="0"/>
        </a:spcBef>
        <a:spcAft>
          <a:spcPct val="0"/>
        </a:spcAft>
        <a:defRPr sz="4000">
          <a:solidFill>
            <a:srgbClr val="FFFFAF"/>
          </a:solidFill>
          <a:latin typeface="Consolas" pitchFamily="49" charset="0"/>
        </a:defRPr>
      </a:lvl4pPr>
      <a:lvl5pPr algn="l" rtl="0" eaLnBrk="1" fontAlgn="base" hangingPunct="1">
        <a:spcBef>
          <a:spcPct val="0"/>
        </a:spcBef>
        <a:spcAft>
          <a:spcPct val="0"/>
        </a:spcAft>
        <a:defRPr sz="4000">
          <a:solidFill>
            <a:srgbClr val="FFFFAF"/>
          </a:solidFill>
          <a:latin typeface="Consolas" pitchFamily="49" charset="0"/>
        </a:defRPr>
      </a:lvl5pPr>
      <a:lvl6pPr marL="457200" algn="l" rtl="0" eaLnBrk="1" fontAlgn="base" hangingPunct="1">
        <a:spcBef>
          <a:spcPct val="0"/>
        </a:spcBef>
        <a:spcAft>
          <a:spcPct val="0"/>
        </a:spcAft>
        <a:defRPr sz="4000">
          <a:solidFill>
            <a:srgbClr val="FFFFAF"/>
          </a:solidFill>
          <a:latin typeface="Consolas" pitchFamily="49" charset="0"/>
        </a:defRPr>
      </a:lvl6pPr>
      <a:lvl7pPr marL="914400" algn="l" rtl="0" eaLnBrk="1" fontAlgn="base" hangingPunct="1">
        <a:spcBef>
          <a:spcPct val="0"/>
        </a:spcBef>
        <a:spcAft>
          <a:spcPct val="0"/>
        </a:spcAft>
        <a:defRPr sz="4000">
          <a:solidFill>
            <a:srgbClr val="FFFFAF"/>
          </a:solidFill>
          <a:latin typeface="Consolas" pitchFamily="49" charset="0"/>
        </a:defRPr>
      </a:lvl7pPr>
      <a:lvl8pPr marL="1371600" algn="l" rtl="0" eaLnBrk="1" fontAlgn="base" hangingPunct="1">
        <a:spcBef>
          <a:spcPct val="0"/>
        </a:spcBef>
        <a:spcAft>
          <a:spcPct val="0"/>
        </a:spcAft>
        <a:defRPr sz="4000">
          <a:solidFill>
            <a:srgbClr val="FFFFAF"/>
          </a:solidFill>
          <a:latin typeface="Consolas" pitchFamily="49" charset="0"/>
        </a:defRPr>
      </a:lvl8pPr>
      <a:lvl9pPr marL="1828800" algn="l" rtl="0" eaLnBrk="1" fontAlgn="base" hangingPunct="1">
        <a:spcBef>
          <a:spcPct val="0"/>
        </a:spcBef>
        <a:spcAft>
          <a:spcPct val="0"/>
        </a:spcAft>
        <a:defRPr sz="4000">
          <a:solidFill>
            <a:srgbClr val="FFFFAF"/>
          </a:solidFill>
          <a:latin typeface="Consolas" pitchFamily="49" charset="0"/>
        </a:defRPr>
      </a:lvl9pPr>
      <a:extLst/>
    </p:titleStyle>
    <p:bodyStyle>
      <a:lvl1pPr marL="411163" indent="-342900" algn="l" rtl="0" eaLnBrk="1" fontAlgn="base" hangingPunct="1">
        <a:spcBef>
          <a:spcPts val="700"/>
        </a:spcBef>
        <a:spcAft>
          <a:spcPct val="0"/>
        </a:spcAft>
        <a:buClr>
          <a:schemeClr val="tx2"/>
        </a:buClr>
        <a:buSzPct val="95000"/>
        <a:buFont typeface="Wingdings" pitchFamily="2" charset="2"/>
        <a:buChar char=""/>
        <a:defRPr sz="3000" kern="1200">
          <a:solidFill>
            <a:schemeClr val="tx1"/>
          </a:solidFill>
          <a:latin typeface="+mn-lt"/>
          <a:ea typeface="+mn-ea"/>
          <a:cs typeface="+mn-cs"/>
        </a:defRPr>
      </a:lvl1pPr>
      <a:lvl2pPr marL="739775" indent="-285750" algn="l" rtl="0" eaLnBrk="1" fontAlgn="base" hangingPunct="1">
        <a:spcBef>
          <a:spcPct val="20000"/>
        </a:spcBef>
        <a:spcAft>
          <a:spcPct val="0"/>
        </a:spcAft>
        <a:buClr>
          <a:schemeClr val="accent2"/>
        </a:buClr>
        <a:buSzPct val="90000"/>
        <a:buFont typeface="Wingdings" pitchFamily="2" charset="2"/>
        <a:buChar char=""/>
        <a:defRPr sz="2600" kern="1200">
          <a:solidFill>
            <a:schemeClr val="tx1"/>
          </a:solidFill>
          <a:latin typeface="+mn-lt"/>
          <a:ea typeface="+mn-ea"/>
          <a:cs typeface="+mn-cs"/>
        </a:defRPr>
      </a:lvl2pPr>
      <a:lvl3pPr marL="995363" indent="-228600" algn="l" rtl="0" eaLnBrk="1" fontAlgn="base" hangingPunct="1">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260475" indent="-228600" algn="l" rtl="0" eaLnBrk="1" fontAlgn="base" hangingPunct="1">
        <a:spcBef>
          <a:spcPct val="20000"/>
        </a:spcBef>
        <a:spcAft>
          <a:spcPct val="0"/>
        </a:spcAft>
        <a:buClr>
          <a:srgbClr val="E7BC29"/>
        </a:buClr>
        <a:buFont typeface="Wingdings 3" pitchFamily="18" charset="2"/>
        <a:buChar char=""/>
        <a:defRPr sz="2200" kern="1200">
          <a:solidFill>
            <a:schemeClr val="tx1"/>
          </a:solidFill>
          <a:latin typeface="+mn-lt"/>
          <a:ea typeface="+mn-ea"/>
          <a:cs typeface="+mn-cs"/>
        </a:defRPr>
      </a:lvl4pPr>
      <a:lvl5pPr marL="1481138" indent="-209550" algn="l" rtl="0" eaLnBrk="1" fontAlgn="base" hangingPunct="1">
        <a:spcBef>
          <a:spcPct val="20000"/>
        </a:spcBef>
        <a:spcAft>
          <a:spcPct val="0"/>
        </a:spcAft>
        <a:buClr>
          <a:srgbClr val="E7BC29"/>
        </a:buClr>
        <a:buFont typeface="Wingdings 2" pitchFamily="18" charset="2"/>
        <a:buChar char=""/>
        <a:defRPr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707"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2.bp.blogspot.com/-fxYCvYFAQ8Q/UZzWJNYnhnI/AAAAAAAAJgM/PBZ-h-ksOoc/s1600/07.JPG" TargetMode="External"/><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hyperlink" Target="http://www.flickr.com/photos/iabcs-elperdido/2855061811/" TargetMode="External"/><Relationship Id="rId1" Type="http://schemas.openxmlformats.org/officeDocument/2006/relationships/slideLayout" Target="../slideLayouts/slideLayout7.xml"/><Relationship Id="rId5" Type="http://schemas.openxmlformats.org/officeDocument/2006/relationships/image" Target="../media/image41.jpeg"/><Relationship Id="rId4" Type="http://schemas.openxmlformats.org/officeDocument/2006/relationships/image" Target="../media/image40.png"/></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8" Type="http://schemas.openxmlformats.org/officeDocument/2006/relationships/image" Target="../media/image75.png"/><Relationship Id="rId13" Type="http://schemas.openxmlformats.org/officeDocument/2006/relationships/hyperlink" Target="https://vk.com/mispps" TargetMode="External"/><Relationship Id="rId3" Type="http://schemas.openxmlformats.org/officeDocument/2006/relationships/image" Target="../media/image72.png"/><Relationship Id="rId7" Type="http://schemas.openxmlformats.org/officeDocument/2006/relationships/hyperlink" Target="https://www.facebook.com/mispps" TargetMode="External"/><Relationship Id="rId12" Type="http://schemas.openxmlformats.org/officeDocument/2006/relationships/image" Target="../media/image7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4.png"/><Relationship Id="rId11" Type="http://schemas.openxmlformats.org/officeDocument/2006/relationships/hyperlink" Target="https://plus.google.com/+Mispps/" TargetMode="External"/><Relationship Id="rId5" Type="http://schemas.openxmlformats.org/officeDocument/2006/relationships/image" Target="../media/image73.png"/><Relationship Id="rId10" Type="http://schemas.openxmlformats.org/officeDocument/2006/relationships/image" Target="../media/image7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File:Cartuja de Miraflores.JPG"/>
          <p:cNvPicPr>
            <a:picLocks noChangeAspect="1" noChangeArrowheads="1"/>
          </p:cNvPicPr>
          <p:nvPr/>
        </p:nvPicPr>
        <p:blipFill>
          <a:blip r:embed="rId3"/>
          <a:srcRect/>
          <a:stretch>
            <a:fillRect/>
          </a:stretch>
        </p:blipFill>
        <p:spPr bwMode="auto">
          <a:xfrm>
            <a:off x="1116013" y="0"/>
            <a:ext cx="6980237" cy="5127625"/>
          </a:xfrm>
          <a:prstGeom prst="rect">
            <a:avLst/>
          </a:prstGeom>
          <a:ln>
            <a:noFill/>
          </a:ln>
          <a:effectLst>
            <a:outerShdw blurRad="292100" dist="139700" dir="2700000" algn="tl" rotWithShape="0">
              <a:srgbClr val="333333">
                <a:alpha val="65000"/>
              </a:srgbClr>
            </a:outerShdw>
          </a:effectLst>
        </p:spPr>
      </p:pic>
      <p:sp>
        <p:nvSpPr>
          <p:cNvPr id="4" name="3 Rectángulo"/>
          <p:cNvSpPr/>
          <p:nvPr/>
        </p:nvSpPr>
        <p:spPr>
          <a:xfrm>
            <a:off x="1187450" y="3076575"/>
            <a:ext cx="6697663" cy="1871663"/>
          </a:xfrm>
          <a:prstGeom prst="rect">
            <a:avLst/>
          </a:prstGeom>
          <a:no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s-ES" sz="4800" b="1" dirty="0">
                <a:solidFill>
                  <a:schemeClr val="accent3"/>
                </a:solidFill>
                <a:latin typeface="Calibri" pitchFamily="34" charset="0"/>
              </a:rPr>
              <a:t>CARTUJA DE SANTA MARÍA DE MIRAFLORES</a:t>
            </a:r>
          </a:p>
          <a:p>
            <a:pPr algn="ctr" fontAlgn="auto">
              <a:spcBef>
                <a:spcPts val="0"/>
              </a:spcBef>
              <a:spcAft>
                <a:spcPts val="0"/>
              </a:spcAft>
              <a:defRPr/>
            </a:pPr>
            <a:r>
              <a:rPr lang="es-ES" sz="4000" b="1" dirty="0">
                <a:solidFill>
                  <a:schemeClr val="accent3"/>
                </a:solidFill>
                <a:latin typeface="Calibri" pitchFamily="34" charset="0"/>
              </a:rPr>
              <a:t>BURGOS</a:t>
            </a:r>
          </a:p>
        </p:txBody>
      </p:sp>
      <p:sp>
        <p:nvSpPr>
          <p:cNvPr id="7" name="6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sndAc>
      <p:stSnd loop="1">
        <p:snd r:embed="rId2" name="Canto Gregoriano. Introito. Monjes Santo Domingo de Silos .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539750" y="339725"/>
            <a:ext cx="4319588" cy="4464050"/>
          </a:xfrm>
          <a:prstGeom prst="rect">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r>
              <a:rPr lang="es-ES" sz="1400" b="1" dirty="0">
                <a:latin typeface="Calibri" pitchFamily="34" charset="0"/>
              </a:rPr>
              <a:t>Fue un palacete  y residencia de caza del rey Enrique III de Castilla. Su hijo, Juan II de Castilla donó este palacio a los monjes cartujos de San Francisco. Un incendio en 1441, destruyó totalmente el edificio y Juan II ordenó la construcción de un nuevo convento que se terminó  en tiempos de Isabel la Católica  en 1484.</a:t>
            </a:r>
            <a:r>
              <a:rPr lang="en-US" sz="1400" dirty="0"/>
              <a:t> </a:t>
            </a:r>
          </a:p>
          <a:p>
            <a:pPr algn="just" fontAlgn="auto">
              <a:spcBef>
                <a:spcPts val="0"/>
              </a:spcBef>
              <a:spcAft>
                <a:spcPts val="0"/>
              </a:spcAft>
              <a:defRPr/>
            </a:pPr>
            <a:endParaRPr lang="en-US" sz="1400" dirty="0"/>
          </a:p>
          <a:p>
            <a:pPr algn="just" fontAlgn="auto">
              <a:spcBef>
                <a:spcPts val="0"/>
              </a:spcBef>
              <a:spcAft>
                <a:spcPts val="0"/>
              </a:spcAft>
              <a:defRPr/>
            </a:pPr>
            <a:endParaRPr lang="en-US" sz="1400" dirty="0"/>
          </a:p>
          <a:p>
            <a:pPr algn="just" fontAlgn="auto">
              <a:spcBef>
                <a:spcPts val="0"/>
              </a:spcBef>
              <a:spcAft>
                <a:spcPts val="0"/>
              </a:spcAft>
              <a:defRPr/>
            </a:pPr>
            <a:r>
              <a:rPr lang="en-US" sz="1400" b="1" dirty="0">
                <a:solidFill>
                  <a:schemeClr val="accent3">
                    <a:lumMod val="75000"/>
                  </a:schemeClr>
                </a:solidFill>
                <a:latin typeface="Calibri" pitchFamily="34" charset="0"/>
              </a:rPr>
              <a:t>It was a palace and hunting lodge of King Henry III of Castile. His son, John II of Castile donated this palace to the </a:t>
            </a:r>
            <a:r>
              <a:rPr lang="en-US" sz="1400" b="1" dirty="0" err="1">
                <a:solidFill>
                  <a:schemeClr val="accent3">
                    <a:lumMod val="75000"/>
                  </a:schemeClr>
                </a:solidFill>
                <a:latin typeface="Calibri" pitchFamily="34" charset="0"/>
              </a:rPr>
              <a:t>Carthusian</a:t>
            </a:r>
            <a:r>
              <a:rPr lang="en-US" sz="1400" b="1" dirty="0">
                <a:solidFill>
                  <a:schemeClr val="accent3">
                    <a:lumMod val="75000"/>
                  </a:schemeClr>
                </a:solidFill>
                <a:latin typeface="Calibri" pitchFamily="34" charset="0"/>
              </a:rPr>
              <a:t> monks of St. Francis. A fire in 1441 destroyed the building completely and John II ordered the construction of a new convent that was finished during the reign of Isabella the Catholic in 1484.</a:t>
            </a:r>
            <a:endParaRPr lang="es-ES" sz="1400" b="1" dirty="0">
              <a:solidFill>
                <a:schemeClr val="accent3">
                  <a:lumMod val="75000"/>
                </a:schemeClr>
              </a:solidFill>
              <a:latin typeface="Calibri" pitchFamily="34" charset="0"/>
            </a:endParaRPr>
          </a:p>
        </p:txBody>
      </p:sp>
      <p:pic>
        <p:nvPicPr>
          <p:cNvPr id="9219" name="Picture 4" descr="File:EspañaLoc.sv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825" y="1563688"/>
            <a:ext cx="3711575" cy="212090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5" name="4 Estrella de 5 puntas"/>
          <p:cNvSpPr/>
          <p:nvPr/>
        </p:nvSpPr>
        <p:spPr>
          <a:xfrm>
            <a:off x="6948488" y="2066925"/>
            <a:ext cx="144462" cy="144463"/>
          </a:xfrm>
          <a:prstGeom prst="star5">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File:Cartuja de Miraflores.JPG"/>
          <p:cNvPicPr>
            <a:picLocks noChangeAspect="1" noChangeArrowheads="1"/>
          </p:cNvPicPr>
          <p:nvPr/>
        </p:nvPicPr>
        <p:blipFill>
          <a:blip r:embed="rId2">
            <a:lum contrast="30000"/>
          </a:blip>
          <a:srcRect/>
          <a:stretch>
            <a:fillRect/>
          </a:stretch>
        </p:blipFill>
        <p:spPr bwMode="auto">
          <a:xfrm>
            <a:off x="1116013" y="0"/>
            <a:ext cx="6980237" cy="5127625"/>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File:Burgos Cartuja de Miraflores PM 73406 E.jpg"/>
          <p:cNvPicPr>
            <a:picLocks noChangeAspect="1" noChangeArrowheads="1"/>
          </p:cNvPicPr>
          <p:nvPr/>
        </p:nvPicPr>
        <p:blipFill>
          <a:blip r:embed="rId2">
            <a:lum contrast="20000"/>
          </a:blip>
          <a:srcRect/>
          <a:stretch>
            <a:fillRect/>
          </a:stretch>
        </p:blipFill>
        <p:spPr bwMode="auto">
          <a:xfrm>
            <a:off x="1258888" y="63500"/>
            <a:ext cx="6784975" cy="5080000"/>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http://2.bp.blogspot.com/-fxYCvYFAQ8Q/UZzWJNYnhnI/AAAAAAAAJgM/PBZ-h-ksOoc/s640/07.JPG"/>
          <p:cNvPicPr>
            <a:picLocks noChangeAspect="1" noChangeArrowheads="1"/>
          </p:cNvPicPr>
          <p:nvPr/>
        </p:nvPicPr>
        <p:blipFill>
          <a:blip r:embed="rId2">
            <a:lum contrast="20000"/>
          </a:blip>
          <a:srcRect l="3150" t="4725" r="3926" b="11408"/>
          <a:stretch>
            <a:fillRect/>
          </a:stretch>
        </p:blipFill>
        <p:spPr bwMode="auto">
          <a:xfrm>
            <a:off x="1116013" y="30163"/>
            <a:ext cx="4248150" cy="5113337"/>
          </a:xfrm>
          <a:prstGeom prst="rect">
            <a:avLst/>
          </a:prstGeom>
          <a:ln>
            <a:noFill/>
          </a:ln>
          <a:effectLst>
            <a:outerShdw blurRad="292100" dist="139700" dir="2700000" algn="tl" rotWithShape="0">
              <a:srgbClr val="333333">
                <a:alpha val="65000"/>
              </a:srgbClr>
            </a:outerShdw>
          </a:effectLst>
        </p:spPr>
      </p:pic>
      <p:pic>
        <p:nvPicPr>
          <p:cNvPr id="3" name="Picture 3" descr="http://2.bp.blogspot.com/-fxYCvYFAQ8Q/UZzWJNYnhnI/AAAAAAAAJgM/PBZ-h-ksOoc/s640/07.JPG">
            <a:hlinkClick r:id="rId3"/>
          </p:cNvPr>
          <p:cNvPicPr>
            <a:picLocks noChangeAspect="1" noChangeArrowheads="1"/>
          </p:cNvPicPr>
          <p:nvPr/>
        </p:nvPicPr>
        <p:blipFill>
          <a:blip r:embed="rId2">
            <a:lum contrast="20000"/>
          </a:blip>
          <a:srcRect l="6300" t="6750" r="71650" b="75532"/>
          <a:stretch>
            <a:fillRect/>
          </a:stretch>
        </p:blipFill>
        <p:spPr bwMode="auto">
          <a:xfrm>
            <a:off x="6443663" y="436563"/>
            <a:ext cx="1584325" cy="1698625"/>
          </a:xfrm>
          <a:prstGeom prst="rect">
            <a:avLst/>
          </a:prstGeom>
          <a:ln>
            <a:noFill/>
          </a:ln>
          <a:effectLst>
            <a:outerShdw blurRad="292100" dist="139700" dir="2700000" algn="tl" rotWithShape="0">
              <a:srgbClr val="333333">
                <a:alpha val="65000"/>
              </a:srgbClr>
            </a:outerShdw>
          </a:effectLst>
        </p:spPr>
      </p:pic>
      <p:pic>
        <p:nvPicPr>
          <p:cNvPr id="4" name="Picture 3" descr="http://2.bp.blogspot.com/-fxYCvYFAQ8Q/UZzWJNYnhnI/AAAAAAAAJgM/PBZ-h-ksOoc/s640/07.JPG"/>
          <p:cNvPicPr>
            <a:picLocks noChangeAspect="1" noChangeArrowheads="1"/>
          </p:cNvPicPr>
          <p:nvPr/>
        </p:nvPicPr>
        <p:blipFill>
          <a:blip r:embed="rId2">
            <a:lum contrast="20000"/>
          </a:blip>
          <a:srcRect l="72449" t="4725" r="3926" b="76038"/>
          <a:stretch>
            <a:fillRect/>
          </a:stretch>
        </p:blipFill>
        <p:spPr bwMode="auto">
          <a:xfrm>
            <a:off x="6443663" y="2716213"/>
            <a:ext cx="1584325" cy="1719262"/>
          </a:xfrm>
          <a:prstGeom prst="rect">
            <a:avLst/>
          </a:prstGeom>
          <a:ln>
            <a:noFill/>
          </a:ln>
          <a:effectLst>
            <a:outerShdw blurRad="292100" dist="139700" dir="2700000" algn="tl" rotWithShape="0">
              <a:srgbClr val="333333">
                <a:alpha val="65000"/>
              </a:srgbClr>
            </a:outerShdw>
          </a:effectLst>
        </p:spPr>
      </p:pic>
      <p:sp>
        <p:nvSpPr>
          <p:cNvPr id="5" name="4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AutoShape 2" descr="data:image/jpeg;base64,/9j/4AAQSkZJRgABAQAAAQABAAD/2wCEAAkGBhQSERQUExQWFRQWFRUXGBgXFyAaGRwYGCAdGBwZHxoXHikhGiAjGxcZHy8gIycpLCwtGSAxNTAqNSYrLikBCQoKBQUFDQUFDSkYEhgpKSkpKSkpKSkpKSkpKSkpKSkpKSkpKSkpKSkpKSkpKSkpKSkpKSkpKSkpKSkpKSkpKf/AABEIAMMA8AMBIgACEQEDEQH/xAAbAAACAwEBAQAAAAAAAAAAAAAABQMEBgECB//EAEwQAAICAQMCAwQECAoIBQUAAAECAxEABBIhBTETIkEGMlFhFCNxgRUkM0JSkaGyNGJyc5KTsdHS8AcWQ1NjdILBJVSDs+E1hJSi0//EABQBAQAAAAAAAAAAAAAAAAAAAAD/xAAUEQEAAAAAAAAAAAAAAAAAAAAA/9oADAMBAAIRAxEAPwD7jhhhgQavVrGpZzQH3mzwAAOSSeABycSdY6rN9QI0mjLzAGo0clQCzKV3gpYHvckGuMuazzauFSLVYpZB/LBRAftCu39LO6im1cK/oRSv8gWKRj9hkwL2l1ayLuU8WQR2II7gg9iPhk+K18usof7SFmYfxo2RVb7SJCP+gfDGmAYYYYBnGzuRambYpbk0Ow7n5D5ntgZn/WDUvqZ4IkibwjwTYtSENHzVfmPw+z4zanqmsTZuiTzMF4AIHBPczD0Hz+zE3Tepxwa3VtqJViLmrYjhqS1U82FFVYH2ZZ677RaWZYVTURSFZLJJQmtjjd50J7kfk9rc8Ec4Eur9pdVFpxqHSLwdqMWAN05UCgsjX73oSMlk9otUJTEunVpFUOyg15TYBsmjZFV8jme/CO3pUUEn0aVFg00ZRZWDnaEH6HcML+7NBK0i9TnMSq7/AEaAbXcoK3tfmCtzR449PTA5q/a3URBTLpSgZ0jBJ/PkIVV8t92IF5f/AAvqrP4sK/lm/wBW2sX+2Du2lg8VAj/T9F5VfeKE6Ud21e45quPnmoV23MCtKNtG7J+PFcV+3ARdP9oppo1lXTho2AZSkjGx9hjHzzwPa17ZRppC6bd6gk7d3Ivy+os/d888f6PCw6XoAFu4U3c1tBBN1688V88l6fuXWdQZVLNt0xVbAsiNqFntZ45wOSe1zKVDad1LEqoNjcaLULTk0Cf157b2nlHP0SXb8dwHHx5r05yL2mJOq6X6fjUlj/7ebHHUpT4E9grSSUSRyNpN8Hj4c/DAWRe11gH6PPtaiGUBlKn84FTyMjb25iDFfDm3AAldosA3RIuwDX3/AHHLfsrIRoNH5Sb0+nBqqAMa88nt+s5DoL/Cmr7/AMF0X72pOAL7ZRntFL/RA/tP+bz03thECfJJx3I2mu/fzeW69a74+vMXrDb9Z+UUY7+ngsf++A4g9qtOxQjxNzLwuxrpgGraPX/5y4OuJ+jL/Uv/AIc57OH8U0/p9RDx/wBC4ywKX4WT4Sf1T/4cPwsnwk/qn/w5dzmBXh16M20E7qJoqV4FAnzAdiw/XlnF0w/G4v5mf96DGOAYYYYFLqOiL7WU7ZEJKE8jngqR6qR3+49wMpwmUTSSGE2UiQAOpWk3MTZqvNIe4s7RxjnOVgUtDoiGaSQgyPQNe6qre1BfJqySeLJPbgC9hhgGGGGAZWa2eq8q0bse96Cq9Bzf2ZPITRrk1x9ueVHAvv6/5OBmuhofpmuI961Au6+XpdWv/wA579sNTsXT+YKxlNURRIikYjzI19robSa7j1q9N0avqNYWLgIxP1ZZGNl74Tlvd4+d/HOe02iSNYSZp6Z2G0zbdw8ORivnBs0Pd7/qwF83VRL0uBZUmXdDo983ggpZ8JrFECix28VVn4VnfanVrHqtXIwvw9Po391W8wmO0gPxYJDX8uMNZ0zxOnRSJJOxdNIwheQMApMbG1oWVWzf8W8v+0R0BnkGo3b9qeJTELsWnBYBvdHlNkVdet4C/r3swYfAZnRk+l6SkWBYyD428Heput8jtVcljnvpXSX1Cu8UyIsU8kVNpR72neRQRtmHALPX8rnJH6hoHPmOpbzeL5mlIUEhllrdSpZG1hQ447ZDp9ToIi+z6ZEeWcASit5aS2FcF2ZyCeWJIHpgQey+kMkejWIiPdoopwWiLgbSVqxMvP17UNtUT8gLIjEDzBipI1OkhBVHI88YjQbTMCAPEsks3F8dq5ofoIeJI31kRCrFH5ZUVQCdsRtaBB52nmqPbPE0mhcknU6osXSS9jtbx8pJxGQ4TaORYFeasC51TpBj1XT1teZpAtBxW3TuovdIeAFHAKk/Hk3WOmml0fjxPGYvCkba6zhqWMxVzqCLpfW+fN73OSONGzIzazWFoydjNv8AKSCpfd4dAEMV3nym6Bz1pptGkQjXV6hY9hG0qwAXk+bdH5Sws80W9LwIOiLK30eONkBbSaXUKrGfhVQR8skgT3mPlCi+CQSAcuaXpuqik1Pkdi8EESPHKLAjWamDagklgSoNgi2B55zxpzpA8ezVzowRIk8hBVEbiM7ouOQeH5IBxh06TwtXqQq6ieTbBvYlNo4YqAPLXBNn1r9YM36S7dtTMvLnjZxuKkDlD7u0gfy2u+KQ9n6uCSaVOTwaMRIHHoAaHyGPfw2br6PqO5HuCuBffd257/HjM91ONQ08rLrEXUGNX2qm0cCMXySRz+3A0ns4K0mm/mIf3F+Q/sxli/oMW3TQLVbYYh+pQPgP7B9mMMAwwwwF838Li/mZ/wB6HGGUW2/SEvdv8KSv0du5N333s+7L2AYYYYBhhhgGGGGAYXhlfVzUKDAM3lWxfmINcetVf3YHugzevlP2Dkft75Ic8Qx7VAu6Hc9yfjx8c9nAxfQZZTq9b4PhmpfN4hP6TgVsuuzXfy4HOevaiWcGISmFVLS1Ukq7vqn3KwVeRts837o+0VOkdQVdT1ASpJIrybNqI0vlDSjkKTtBDcD5GgKy17S9XilSOxLH+V5eKVfKY3VuFoNVg09rQJ9AQCjqGgKaLTyKmnWMtoqkhL+IVZo1U21XuWgSSTXxOXtUu7rDKQGS9NuHBAOyUruBHJ77a7U991yq+r2aTSReKJ49+hRVfTlFK7o1Vg5NEgU45NmsnkUfho3ZIeCjuoi4ZO4/PDVz22kL+lgbYdNi/wB2n9Ef3Yfg2Ln6tOe/kH92WRncCqOmxAUI0/oD7fhng9GgP+xi4/4a/wB2XLwwF56Bpv8Ay8Pavya9vh27Zz/V7TXfgRdwT5ByVqieOaoV8KyJejzcfjkvbnyRXd3d+H92WenaGWPd4k7TA1W5EXbXf3ALs/HtgZL200aRNCsSBQ8sJcKvvETQ0WI9RQr1atvY5allgOu1QnqOhBtZZJFZ7Szu2tXl4AoDuc77ZLc+mNdpIrPFC5YwLXkkkjymuDzYrJ4YGfWawQzPE4MG+40ZSTH5dtm+3e65wE/TNRDFPKTqIgraiVkbxAzIvgRRi/FUtutSeCPibBIxn7Qe0Gnl04jj1EbyF4aAYbmp1JoD1oHtkfRH1PjzLIzuV1E4jLhkVlEMNG0iK7S5bmxyTW6qDX2t/gbk1dxX8L3reBf6KlaeEfCJB/8AqPkP7B9mXso9EYHTxEdti12+HyAH7Bl7AMM5edwF8x/G4v5mf96HGGLZT+OR/wAxN+/DjLAMMMMAwwwwDDDOYBkMfmO6wR2HHYiwTf7PuySX4XRIxJ1b2jXTssSIWaj6HatDdyQOTXND05JXAfZw5htN7c6hfNLFGyeE0pEbecBS48tkrKKjJLKQBa802bDQa9ZkDpdciiKII4KkHkEH0wMn7JqTquphTsYyLRIujcouiBf+ecae1rMBEUUsbl42yMCfCkIBWNgpBND6wMvNVZGIfZzpiSTdQ3wiRk1B2qw292c97NX3v1+AvLftZ7PaeONXENBROW2RkmvCdid5bbEbXh2DC6Fc4FDqXU3k0ejjm00sH1vTyX8NREHV4iECh9ygvSjjyj04rJt3/jbD+NEaPJ4hayvoo5AYnvUddjlLXaPRGDSnTsn0jxtCSDMDIAHjZwyhqDbb4AHPAHbGcUrHrEi87RJHQ2ir8Emye9+Y0PW371wG3GdzgzuAvk0cm0/jDg+bnYnF3Xda4sf0eciTSSPtdNUxUtu4WMqyE2Fvb2rjcDzir/SB0nUaiGMQGwsoaRNobctEDgsAQrENt5v4GqNP/Rp0iaFJWdPBik8Pw4StMtDlmN2TRVLKqW8PcRZNhtRncMMDDe2zg6vSqasSQMOfNzKAaW+QRwTXlBuz2zut6SZdZqysMM53QghpXjKfVigdq82OeLyP2551WlW+PE0xq+fypF3dCvhVt6HjPGv6fN9N1Tqdaqs0W36K8VHbGoO4SWQ19u3FYFfoeiRpJlbTgeHNqFKRM7ElYoXoM0qknczLeyjx7vct/ar2dgi0rukZDK0dedj+eo7FqPBPfEvTIg0shfVaqLw31AJkliMg8NIXZgBB8JKam42D3r4ae0nRWh0zO2r1MyhovLIUKm3Uc7UB+fBwNJ7ONelhI7bF9K/YSf7TlnX9NjmAEqBgDuF+hoi+PkSPvyt7Oj8VhvnyDt/k4ywKei6TFESY0CkijV/G/wC05cwwwFkv8Mj/AJib9+LGeLZh+ORfzE378OMsAwwwwDDDDAMRe2Wtki0+6JireIgJFcLfmNMDdDmhRNUCLx7iP2x0ckun2RLuJdN1VYQ8MwsiyAbAHfATaSXXuIGUO6OFZn8WNPKQCGCGInzG/LfHxyr0fpyNqyDTkzStKGIJLRLH3PG4b3RiAoUFF71ZV6SFdgK6QTFdiswMlhtvBZVY1YUHyggbh8ca9J1Uy6sOyBZpz5kkJsRSLvjplu9jQSrsoVv5urIbLqmiWSMhr48ylTTKy8hlPow/zxmE9negDUbtshjPhwyERyyop8ZS4IjheNFGyltQNzK5ocZr+sa6eLTzSbIz4cUj8SMD5VLfofLKPsfpjGZgCWj3RqrcANIi+HMQtA/lFJLEkG+KrkEOk0DafUzQwyfRxGjzyTMHkSQeViGWSXuvisSb7FK9cse1HTdUY1Z5oplCzNbQKiJ9TINzs0ppSpKEgGt1kGstO5HU3Ij37d+wK+0ljHAGsGgQFIoWe5NeW8h9tdczxiJ4ZE3pqQPyTE3DIp2gksWAYmkpiAe4sYFTrnTpl0+kZ3hZTqtB5UhC19ZHW2QMbC/ZyB6ZPFFfWpDu4EkdgH1+jtVrfN1YPNUR+dkPUFdY9KAmpj3anSrukkDIVLKCuzcdoZbFVxfplrRn/wAYl5HvUBZBrwhe0WAVsDfwfME7YG3GdzgzuAvLane3kh2bvKfEbdt8vJGygff4v0Xnk0adtRuXekIT84rIxb3R2BQA+ex37AHuaDDDA4M7hhgYX21J+l6atx+t0vArb+VYgmjuvg7eNt3Z9Mqz9dGn12trU6aAtJGWE0bMTUaiwUdaFcc32y37Yxg63S3R+s03dueZH4Cbvl79Wtd+cNF1jUpq9escPjqNQgG7UKgX6qPyqj3Q9eKBJOBF0N5nmZ4JoTufUMzLFN4RciElm+t2m1KFee26r5yT2th1v0Y+O+maLfDuEcUiufOtUWkIHNdwfXIOlySGV/xVHMj6ssh1ELklzEsqg7AwVdqgqD+cLuhVz2t1+obSsr6Uxrvi8/jI1edeaHJ5wEHSOlyGGIhCp2Lu36fUuS3rbJqADzfNHNl7EabUJp6na13N4SsrCRI7NLIzklm+dD78Y9BX8Xj+z/ucYAYHcMMMBfJFeqjb0EMo/W0R7d/zcYYslH45H/MTfvxYzwDDDDAMMMMAzy+es8v2wPlHQNHqZFkGlPnXwjK6ymFWkCJtXYUNgw+GAwJCkdm9XehllOrTxgBOsioIzKrkxrDNIrlggNs7uLqht47G6ns5MyQsokniIZFDpD4hkpASTcTBaMldlso3AHGWY+qyR6sMG1GqrZwYRHJtdZvKEdUFBog24V7xBusBx1bX6h9JqRNphEPos5LCZXo7DxQUH78V6JdDukXUpC0jTzqGADMF3uwDMhsGi3oKsA892ftB7RONM9aXUjfE9NsUhLUcvbcVu5HPunvWTdNneLTCo5NR9bKoVAilUV3C3uZQ3ujnuS1/YCDRjSySW4jbSuGWJOCU8sIsgMXWwhFUCu0g+9k3tFPp10zRaUldyan3TIouSJwCfKd1yFeCRRo3xWV/wNqnmR/D1ESjUyy8GA7BIroJFBBtz4g3XY2g0Lx740quXZNW6At5GXT7SORd8NXqLa+14CfXdV3nSRiaOVRqdKNgikDrtobjIz0xDc+6PszxJ1dYOpaiR72K5FAC2PhKLHYkgnbs9d2704m6FrZYNL06CONNz6eQkyWNvhKGA8osXZHNds9aL2pfUbBv6f4kgjqKR28S3XeqlSCbr0/uwLq/6S9KSaO7tRVkO7iztp/NtHvV7vrWSL/pG0h/PHx4dDaju4IflBRJccDabPGKY/acFVJm6UA6oy+JIUYqwDKSHAPIOX+m6jUziQrDoqSVoze7kpXIIXtyMC5D7faVuzc0Wq17AXu4bsRZDdmo0TnR7faS9u/m6ri936FXe/t9X73INVzlHW6+SGSJJYdGrSCZt+4qipEEa2ZlFWXI+Hb4nOL1r8mqx6KXxJlhBhfcqko8vnpOPdWh67rwGA9vtH/vQfso9u9bSb292q9oI3Vnk/6QNH/vLr4UePVuD7g7F/dHxyhpfaONk3NHpFNN9W0iiU7dy0EK8klKHx+7IoPahGoHT6WPdBDMPFmRLWUMwUWnJAUk+nOBT6n1uLU63StCyECSEcjz1uc7lO4/V8gFttMWSmNVkkerjbVa4TaF9Vt1AVWTTxsAvhRnaxJBJtieb4YZc03tCPFQDSQ7RqItOZEdTTOglDL9WNyjcObGeI9XpRqNYJS0TfSD+TeXzjw087BOA35v2KMCt0jUeFvQabW+G76ptqxFK8VkIUbZK8oUi+/IqgTc/td7QeLpmj+j6lLeLzyRbUFOp5O7jtXbvkHs9rIo3ceKVt9W4YISwSSSMpy6buVQ33B4vmsYe13XYZtM0cb25eIgbWHZ1J5IrsDgP+gH8Xj+w/P1OMcX9BN6ePm+DzzzyfiSf24wwDDDDAXS/wALi/mJ/wB+HGOL5f4VF/Mz/vQ4wwDDDDAMMMMAzy/bPWeZOxwPmns3JIIiifSFClFjOn2uGQKOXLKaAYsBXfZZPIxl0zUn8IRhjMWYAgzptkoJqBtIXyhb5BoE23J9K3s5oVeEUkzkAKQm6ARgUfD2mUFvfamuvhVVlxNKsmsRHieNW2OY3ezvCahN1qx7oiir/N7YGn9oRek1AHP1MnwH5p9SQB95zI9e07JpINquTLqp5ColriRZpBe1vdFhtqMDY4N4/wDaHpEQ0sx2+7E9Hc3w49eeQO+Zr2miRNHD5Iwp1epZt1qgNT+YleB2AG7y9u3oHF9n2B2hOoEcgtYoiyAOJ74oEEUxA8xazlnpekki1sYBlKmKR28SXzbiopWi3sLXjlQo83rV43P+kLRg0ZK43G6FA9i1ngNxR7GxiZOqRTdS8VAhqGVbLEOu1ASrIDS+9dsLIJ/RFgtm1pTS9MkLygDQ6iQ+G1O3lhpbexzurkcX3GaaHo00aeGkmr2pJGifWQE+GVVSbK3sTkkE7iVNXxmP66a6doeLH4Pm934fi/8A2s/dn0hfaTS/+Yh/rF/7nAUaHokkMaQo2pEaOsKAmE7IkVgHsrexvKK5awvA5xUuoMMReCWZS/UFhkWQIfPJIEkYbR87A7D4ZsR1zTntPEf/AFF/vzAnVqYOStnrQer/ADBPYf7KF32wHCRtPqGptQZNNLNp/EAiKrviSQuVNAg2qgUefSrOeOrSyKdM5V1P0nSFRMkVKZiUdVMf56IWUnt5uLw6F1cxajW1H4iyawtvEkaAL4cS3TsCwG0mxfbD2q6yZH06COkTW6ZvE8SNlKq13tRiyj5kAD1wDoOjZ9KqgS7Wc02yFlAMjow83JH5xJ5o8fDPHRtIy6nZUpVIdMpQwwikcOqq1GlEXPuc8EeYAY19idai6KIM6qfrCQzAEW7EXfPY550HUIhr9UxkQAx6YAlgAaEl0SaNX6YCd9FJHJpi5lqTVQMweKJLkMZpiYTe5QgQjtYHpzjromvgSfXLv2P9ILuJJF5Aiit1AohAAASfUNznj2l6jE76MJIjH6bFwrgns/oDmel10ya3ViOMFTN5mDRA0I03cS8kBAfgO3zOA79ndUdjNC6zky6xlBmK2DPzSsDuC3W8GuwHDZY9qNQx0UhlTw/rIloPusGRADYHF32xN7PTssThJvDqXUEIDEPUyXTmrY2bB2jn0yV5X1L6jTyagSIjxBdojUvwJR3Po4UDb9/rganoIqCOwRweDY9T8QP7BjC8xBgPjNFHOfDESyAoVHLswKglttcX/wBQ9MsaWBk1iRHUSEeCz2WFhwwXaRZVvzuDfr8MDYYYtXqnh8SlK/TU+X/qBNp99jnvjFWsWMBfN/C4/wCZm/fhxji6X+Fx/wAxN+/FjHAMMMMAwwwwDPEx8p+zPZzJ6HX6nUSapVlRFineIbkF1SsPT03VfrgKuifR1RY5TN5AqIESRvKgHLGJCLJJ942clUwmcAGtOAJiZAIpBtWQHmUJJtto6JFW7DdVjLfSItQi6kaeSCQo4WiSSXVUNEqQEtTW03Ro3RoVJIW1EqyEFy6CpUiPg+HUloVkjcsbN3ze4VXYh2DTxtFP5pi8SKoWaSOQBdzN2RmvklSWA90D83LsYkSJphKYo2kkOxUaSizkWAFZuTya4Fk8ZXi0moIZWWPayAHw4DGx2m9pbw23cEiwF90mvMMm6V1B3ikWMoYklli+tReTe5hYlWwNxXlQeDeBU1PUdSsybdZaMwUo2kkFGwCwkEZBPIG2l73urGm/UiYwvINvgbzL4YVPfZdhtSt7SPUdrrm8XyIdIhnWOABSqkxxWfOwQdtR2tvuGXDotQ8pldEYmIxGNkXbt3brK+MbJPz7HAXdY1Mukl0RRY5IzUS7YxsRHeKOgyoNtq4IG4A7ex9L+hTUahtQVkgRY9RJEoOn3GkrkneOeT6Yl9qVcy6RJUEe2SHw1QALtE0F8K7dvLQoevwx57Pah4Dqlkhn82s1EikRlgUZrUgj0IwJE9n5rNy6Yn/lV7/0ssHos1Gm0t1xem4+w044ykJenyu030a2VyHk+jm/ETvuKj3lrkntWMI/bHTNRVywIsEKSCOexHHof1YFOLTs880SnS3FsNfRzYWTcVB81Hhe4788DE8HXiU3GKG68y+EoIslRe5hdlTwB6Yyg69E0uscOI1McIWQIBISFkugwuQrVhSD37c439nIVOmhNXaA2U2kk3yQeQTZJHzOAl0XUGeZo1XS8Rq5cxkCySuz7Rts8nLOvkkjjeT8TfYjNt2kE0CaHJ5NHNGdMh7qv6h/n1xN7W6RPoc1IthQR5R3BsemAq0HVJXOncQ6Yq7w7qRldBIpYMC9Bqr82znrWdeLTTJHokmMcjRs3qaRGbtG3dZVFE+az8Di7QQxldBchBWTTkL4hl82wgjw7+po8bvTt6406CB+EtZ2uz+d5u0XBWzQ703FncK8owIx1iV1v8GV2pX4NG7v6ogGvSzd/PJfwwdqt+D33E8IY6KkE0Sdu0Alb4sjg83j/X9R8Ij6mWSweY1DV8jZFZFF1jcrkwTrs28FBbbv0aY3Xr8MBJ+EmpVPTbBHAABAYehuMUvHvfZxnvQdQhmdo30qIwjkkawOCGAYG1Bslib/AL80Wi1fioHCul35XXa3HHIOZSBT+ENa1AgQuvJDc0h27btRx24HF92wEza2J9BF5GSTZCb8CZaIALXqJPKwPm5Lc2Oc+jaAfVJ/IX+wfM/258/k10n4MhuEojRabad8exeFIpAwYA/Anj4jvn0SEUoHyGAvl/hkf8xL+14v7jjPFRf8dA+GnJ/W4/w41wDDDDAMMMifSqW3Ec1V89u9YEhOYLp3SjLNrlWDTSqNU9+ODduibgKQ8EVfx+eahvZqLkhpRdf7VyODfusSPWu3w+AzNaDWRyNrIdQJSserkWPwllsKwQm3hANliTz8e5GBJ7Laa16qkkSsW1TB4kICNcEI2KWrhh6muSca6H2ghhigjkYq506OFosdvC91uzfH3j45D0rWvqY9erKroJWijRwUBQxRna527hbM3JBNEZb6VrNP4EId4d4hjsFlscA/nG6sfswLnT+uwze44uyADwSR3ofnfaMxnRDGyzpImklB1kzgTuoo3ttVYPfw3X8R8s2viwccxcEkcrweeR8PXn7cxvsz0Y6n6RIJ2QDVSqAI4ZAQCGBDSo7VzdbqvkVgMtJBLLpt2m08eieUxMSPJJSNZDKEB7Lsons5+/vVdZCs+2XSRvMyq/ljeVtoJVWLRwNVGwLPGKugrpni0yHUyFtvhqjQoeSxa7eOQgk1/tCPKM8+0PtOonlmgkO4aUKlIbZxIWMfnQgEr61xgefauddRJo2nSVVrUkrEsninbt20pRW7qGvbxVg+uen1sbSRCL6fvM4tJkmVdrtHI4O0CqoEAngK9jbuunF19tUyzB3hn00E7KTE0incEosBGp4Lsu1VslO/xca3o0WmWB1tH1Gq05kt5Su7lqCodwBYmh2sjd5RWAdD6o0cWsCxSn8a1x8RQpRTuY2bcHivhj/2Ov6FASSxKWSa5JJN+UAevoAMy7dSMMU0UbI3jajX3uRgd28AqLYXW8i6IPGO/Zvr8EelhR5ArKoUq58wIJUA0O9ivtwNMRlOXWOsm0Quy2vnDLXPfgtfH2fZnIutwsLVww7WtsL444H8Yfrz1H1iJqIcUSADyASeALIqyeMC2MTe2J/E5u3u+v2j4g/59R3x1iT2xP4nN/JH67FYGa0OtTw9ArROSZNMEYxtCFIQ8+JVS/JeL75Z0GpWLX6qWTaF3yRj3A1lYG94kE7qoL6FD6tnjSaHVCHRtGISD9HPmsmgnc7zS8dzGN19uLxr1bp05Lt4OidQSy+IjF+BYJ8p832YE3+ucFbhuK+XmgPe7cFgRdcAgHAe2mn2o3nCuaUlCOeRRv3arm6qxdWMQLPJIdLWl0N6tXa2Q8GPzLfl58lfYb9MudVjmi8K9PomErxRHyt+UcEsaK0V3A/MisBw/tXAKDFhdVY+IsdjwPSzQsEYm0ExfWat47ttOdh7HgkCuTdkAg2OK49SdX0DQQiVtJoWpEEgCHuW20vk5UWpo+t5bg6ZNEHuHRxx+HICYQwetvAA2gVYHGAh1WmlXRRGR0MhGn8ZSgEocJf1kge2ZfU8E/Lvn0UZiOm9L1U2g0yDwBGIoSpDOHICAC6FA16i6Ix8YdZx5ovT84/L/h/L9uB6Qfj7f8sn7ZG/uxxmT6a8o6iwkayIFUgUVq2cG9oN88+mazAMMMMAwwzy8gHcgfacDpz590nqKRT6255Ifx6RiEh3hhtQEE7H28g9iDx2F5tW6vF6OGPPCec8d+Es5h+ndXMcutH0gwFtVIwvTvISGRNpI/NqjweT8uMBz0XVHVQ67yidDOyojjww6+HHw1qCLbdyR+zJ+n6R3jjA0kKJGxMambdR8wJGxCPzm7n19MpdKmOp0/UNzzSI00ioYztk2+FHxGHrYd24gGhZxrD7IQqu1GmQc8LM68m+aU1fP7BgdbpjEV9HhoyCUjxW98UQ3ufIcdsrH2YQlidLFbMWNTMLJ5JoKO5y3/qul/ldT9n0h6/t+f7MB7LoP9tqf/yH/vwJNFpngiWOOFdqClXxSTV33ZfmcspNKf8AZgcnvJzVkA8D1FH78on2WQ/7fVdv/MP8Kvv39ftz1/qynP1up5/478fZz8/2YEPWAxKgxsWkDRBV1BQbfyjHihY2AX3okdiconoewxsmkcFSzDbqq2ksGoc9uNoHYKzLwCRjiPoCBg++Usu7bukLbdwINBvke5yafTkAkzuo/wCihxX5yfHn7TgZCb2d1TJKCsyl3ncBZYSi+KSa88Zb1o0fTjPUnRNWWgIjcCJroNp6WkZPJ9XZO5t31m79dZrToXJvx5aPpUdf+3f7fXOHp7/+Yl/oxfL/AIXyP6/swFXs3p54Ip98LFzK0iAyR7n3AcWgCKbHwAxV0YD6J08lEsTyNyxDr5pNxRFB8Q80R2AJbsM1f0GT/fyd792P58e58wfuxFoeg6jTNUVPGinaJGvzMzMWCigjebbwaNntdYDv8PQ0x30FbaxIalbgbSa4NsBR55xb7T9VjbTzR35woYqVbgWQGa18qkq3JoGjzkjDVkEGGAqTZHoT3si+TYHOQ62HVSI6mCH6xNjG+dpB4vd6Fj8ucDPQoywdPcxTMRIrLvmDKzEDbtUtS7uSlgbACOLrNV1HqswVwNJIw2Xe+MCytkVuvy3RPy4vFL9M1ezTR+Gu3TvGymxZ8IbBfn9VO77svy6zWlSPo6civeB7j+X6dsCn0P2XjlggkMkwIRq2yUBuG07TVpx+iRjbX+zCSsrNJN5ShA32LS6YBgabnlhR+eUtANZDEsSwqwQbQSRZo1fv/DnJjrtd/uE/WP8A+n+bwJdX7KpIgRpZyAtcyFgaYvZDWCbPcjsF+Aw1HRFjSRxJMSI5OGlZlNqe6ng/HPMeu1nrCvr8PSuPynrdfdnnUz6xlZfBSmBUm/j5b5b4HdXw+eBP7HH/AMP0l9/o0H7gxxme6YdTDDHEIQfDjVAS1WEUAXRPJqvtyc9Q1XH4utXz9ZzXF18TV0PiO4wKcFnqknwEaftB+Xy+WabMxoY3PUJHePYuwBW3KQeO36W6iSQKArubGafAy+k9q21MyJp4mWJldhqJoyEfbt4jQsrsCHB3ml44vHH0GU3unYX2CIq18vMGP7ci6j0nxJoZBM8TRiRaXb5lfaSDvU17imxRyf8ABQJsyTH/ANQgfqWsDo6Wvq0jc3zI1fqBrBOmwrzsSxfJAJ5+Z5yOXpUahn2O52njexJr0AZqs5B07TRtuB0hiA28yKh3WLNbWbseDf3XgXZOoQoKMka/AFgP++Y3S6w/SNbsk1Kg6nk6eFZAfqoxyWjaiK7cZuItMqClVV/kgD+zORaVVLFVALtuYgVuagtn4mgB92BlPZ23h6hSytu1MlAHwpT9VEO9rsY1/Fr5ZsF7ZWbpyFXXaAJCS+3ykk1ZtaN8DnLIGB3DOFspHqqtxEplPa190f8AWfL9ws4F68g1GtRK3MAT2HqfsUcn7hlf6NK/vvsH6Mff73PP9ED7c9rDFCCfKnxZjyftZuTgeG1Ur/k49o/Sk4+/YPMfv24i6jGZydLqCjxtIUceGKYMolisNdC1dfmQMe/T2f8AJxkj9J/Iv6iNx/VlaXoJkZnkkO8+HXhgKF8Ni6kbtxJtmFkkUTwMBhotOUWi274eULQoAClyxi3ouuaQSK8cqGKRow0oUeIBR8RdgAKm6BodsZYBhhhgGGGGAYYYYBhhhgGGGGAYYYYCbp7XrdV3oJpx3NXTnt2HfHOUNH0rw555d1+N4fFdtgI7+t391ZfwM71fQRTa7TJKgbbBqnW+4YPp1sEcqaYjg+uX19nYR2Vv61/8WV9R/wDUoP8AlNT+2TTf3Y7wF/4Ci/j/ANY/+LO/gWP+P/WP/iy/hgUvwQn8f+sb+/PI6LH/AB/j+Uf/ABZfzhwM9q+oNptNrHQbjCWKB2YjhVNXd1ZOaEZk/aGT8W1yA+eR9qKBZYlYxQXkt35oY2+l6iT8nGIl/SmNt/Vr/wByMA69GNscjcpHIC4PulW8pJHY7bDfccsv1FAdqguw42oLr5E+6v3kZXX2fVjc7tOfg5pB9ka+X9d40jiCigAAPQCh+rAplJn7kRL8F8z/AKyNo+4H7clh6eim6tv0mO5v1nt92WcMDlYVncMDlZ3DDAMMMMAwwwwDDDDAMMMMAwwwwDDDDAMMMDgIdR/9Ug/5PU/+7p8fYYYBhhhgGcOGGAq6RCvi6lto3eNV1zWxOL742wwwDDDDAMMMMAwwwwDDDDAMMMMAwwwwDDDDAMMMMAwwwwDDDDAMMMMD/9k="/>
          <p:cNvSpPr>
            <a:spLocks noChangeAspect="1" noChangeArrowheads="1"/>
          </p:cNvSpPr>
          <p:nvPr/>
        </p:nvSpPr>
        <p:spPr bwMode="auto">
          <a:xfrm>
            <a:off x="63500"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a:latin typeface="Corbel" pitchFamily="34" charset="0"/>
            </a:endParaRPr>
          </a:p>
        </p:txBody>
      </p:sp>
      <p:pic>
        <p:nvPicPr>
          <p:cNvPr id="13315" name="Picture 6" descr="http://cartujas.com/miraflores_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484188"/>
            <a:ext cx="5240337" cy="426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900113" y="1635125"/>
            <a:ext cx="1223962" cy="2449513"/>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6011863" y="700088"/>
            <a:ext cx="2592387" cy="3887787"/>
          </a:xfrm>
          <a:prstGeom prst="rect">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r>
              <a:rPr lang="es-ES" sz="1400" b="1" dirty="0">
                <a:latin typeface="Calibri" pitchFamily="34" charset="0"/>
              </a:rPr>
              <a:t>Planta de la Cartuja. La única parte que se puede visitar hoy es la enmarcada en rojo.</a:t>
            </a:r>
          </a:p>
          <a:p>
            <a:pPr algn="just" fontAlgn="auto">
              <a:spcBef>
                <a:spcPts val="0"/>
              </a:spcBef>
              <a:spcAft>
                <a:spcPts val="0"/>
              </a:spcAft>
              <a:defRPr/>
            </a:pPr>
            <a:endParaRPr lang="es-ES" sz="1400" b="1" dirty="0">
              <a:latin typeface="Calibri" pitchFamily="34" charset="0"/>
            </a:endParaRPr>
          </a:p>
          <a:p>
            <a:pPr algn="just" fontAlgn="auto">
              <a:spcBef>
                <a:spcPts val="0"/>
              </a:spcBef>
              <a:spcAft>
                <a:spcPts val="0"/>
              </a:spcAft>
              <a:defRPr/>
            </a:pPr>
            <a:endParaRPr lang="es-ES" sz="1400" b="1" dirty="0">
              <a:latin typeface="Calibri" pitchFamily="34" charset="0"/>
            </a:endParaRPr>
          </a:p>
          <a:p>
            <a:pPr algn="just" fontAlgn="auto">
              <a:spcBef>
                <a:spcPts val="0"/>
              </a:spcBef>
              <a:spcAft>
                <a:spcPts val="0"/>
              </a:spcAft>
              <a:defRPr/>
            </a:pPr>
            <a:r>
              <a:rPr lang="es-ES" sz="1400" b="1" dirty="0" err="1">
                <a:solidFill>
                  <a:schemeClr val="accent3">
                    <a:lumMod val="75000"/>
                  </a:schemeClr>
                </a:solidFill>
                <a:latin typeface="Calibri" pitchFamily="34" charset="0"/>
              </a:rPr>
              <a:t>The</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whole</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monastery</a:t>
            </a:r>
            <a:r>
              <a:rPr lang="es-ES" sz="1400" b="1" dirty="0">
                <a:solidFill>
                  <a:schemeClr val="accent3">
                    <a:lumMod val="75000"/>
                  </a:schemeClr>
                </a:solidFill>
                <a:latin typeface="Calibri" pitchFamily="34" charset="0"/>
              </a:rPr>
              <a:t>. </a:t>
            </a:r>
            <a:r>
              <a:rPr lang="en-US" sz="1400" b="1" dirty="0">
                <a:solidFill>
                  <a:schemeClr val="accent3">
                    <a:lumMod val="75000"/>
                  </a:schemeClr>
                </a:solidFill>
                <a:latin typeface="Calibri" pitchFamily="34" charset="0"/>
              </a:rPr>
              <a:t>The only part  we  can visit today is framed in red</a:t>
            </a:r>
            <a:endParaRPr lang="es-ES" sz="1400" b="1" dirty="0">
              <a:solidFill>
                <a:schemeClr val="accent3">
                  <a:lumMod val="75000"/>
                </a:schemeClr>
              </a:solidFill>
              <a:latin typeface="Calibri" pitchFamily="34" charset="0"/>
            </a:endParaRPr>
          </a:p>
        </p:txBody>
      </p:sp>
      <p:sp>
        <p:nvSpPr>
          <p:cNvPr id="7" name="6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wa4.www.artehistoria.jcyl.es/v2/jpg/COC32287.jpg"/>
          <p:cNvPicPr>
            <a:picLocks noChangeAspect="1" noChangeArrowheads="1"/>
          </p:cNvPicPr>
          <p:nvPr/>
        </p:nvPicPr>
        <p:blipFill>
          <a:blip r:embed="rId2">
            <a:lum contrast="20000"/>
          </a:blip>
          <a:srcRect/>
          <a:stretch>
            <a:fillRect/>
          </a:stretch>
        </p:blipFill>
        <p:spPr bwMode="auto">
          <a:xfrm>
            <a:off x="539750" y="4763"/>
            <a:ext cx="3857625" cy="5138737"/>
          </a:xfrm>
          <a:prstGeom prst="rect">
            <a:avLst/>
          </a:prstGeom>
          <a:ln>
            <a:noFill/>
          </a:ln>
          <a:effectLst>
            <a:outerShdw blurRad="292100" dist="139700" dir="2700000" algn="tl" rotWithShape="0">
              <a:srgbClr val="333333">
                <a:alpha val="65000"/>
              </a:srgbClr>
            </a:outerShdw>
          </a:effectLst>
        </p:spPr>
      </p:pic>
      <p:pic>
        <p:nvPicPr>
          <p:cNvPr id="38916" name="Picture 4" descr="http://wa4.www.artehistoria.jcyl.es/v2/jpg/COC32285.jpg"/>
          <p:cNvPicPr>
            <a:picLocks noChangeAspect="1" noChangeArrowheads="1"/>
          </p:cNvPicPr>
          <p:nvPr/>
        </p:nvPicPr>
        <p:blipFill>
          <a:blip r:embed="rId3">
            <a:lum contrast="20000"/>
          </a:blip>
          <a:srcRect/>
          <a:stretch>
            <a:fillRect/>
          </a:stretch>
        </p:blipFill>
        <p:spPr bwMode="auto">
          <a:xfrm>
            <a:off x="4787900" y="28575"/>
            <a:ext cx="3840163" cy="5114925"/>
          </a:xfrm>
          <a:prstGeom prst="rect">
            <a:avLst/>
          </a:prstGeom>
          <a:ln>
            <a:noFill/>
          </a:ln>
          <a:effectLst>
            <a:outerShdw blurRad="292100" dist="139700" dir="2700000" algn="tl" rotWithShape="0">
              <a:srgbClr val="333333">
                <a:alpha val="65000"/>
              </a:srgbClr>
            </a:outerShdw>
          </a:effectLst>
        </p:spPr>
      </p:pic>
      <p:sp>
        <p:nvSpPr>
          <p:cNvPr id="4" name="3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11188" y="555625"/>
            <a:ext cx="7848600" cy="4103688"/>
          </a:xfrm>
          <a:prstGeom prst="rect">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s-ES" sz="1600" b="1" dirty="0">
                <a:latin typeface="Calibri" pitchFamily="34" charset="0"/>
              </a:rPr>
              <a:t>Situada a 3 km de Burgos, fue fundada por el rey Juan II de Castilla. El actual convento es obra de Juan de Colonia y su hijo Simón de Colonia. De estilo gótico tardío, con una puerta de estilo isabelino. Tiene una sola nave decorada con una bóveda estrellada, con capillas laterales y  un ábside poligonal.</a:t>
            </a:r>
            <a:r>
              <a:rPr lang="en-US" sz="1600" dirty="0"/>
              <a:t> </a:t>
            </a:r>
            <a:r>
              <a:rPr lang="en-US" sz="1600" b="1" dirty="0" err="1">
                <a:latin typeface="Calibri" pitchFamily="34" charset="0"/>
              </a:rPr>
              <a:t>Tiene</a:t>
            </a:r>
            <a:r>
              <a:rPr lang="en-US" sz="1600" b="1" dirty="0">
                <a:latin typeface="Calibri" pitchFamily="34" charset="0"/>
              </a:rPr>
              <a:t>  </a:t>
            </a:r>
            <a:r>
              <a:rPr lang="en-US" sz="1600" b="1" dirty="0" err="1">
                <a:latin typeface="Calibri" pitchFamily="34" charset="0"/>
              </a:rPr>
              <a:t>vidrieras</a:t>
            </a:r>
            <a:r>
              <a:rPr lang="en-US" sz="1600" b="1" dirty="0">
                <a:latin typeface="Calibri" pitchFamily="34" charset="0"/>
              </a:rPr>
              <a:t>  </a:t>
            </a:r>
            <a:r>
              <a:rPr lang="en-US" sz="1600" b="1" dirty="0" err="1">
                <a:latin typeface="Calibri" pitchFamily="34" charset="0"/>
              </a:rPr>
              <a:t>flamencas</a:t>
            </a:r>
            <a:r>
              <a:rPr lang="en-US" sz="1600" b="1" dirty="0">
                <a:latin typeface="Calibri" pitchFamily="34" charset="0"/>
              </a:rPr>
              <a:t> del </a:t>
            </a:r>
            <a:r>
              <a:rPr lang="en-US" sz="1600" b="1" dirty="0" err="1">
                <a:latin typeface="Calibri" pitchFamily="34" charset="0"/>
              </a:rPr>
              <a:t>siglo</a:t>
            </a:r>
            <a:r>
              <a:rPr lang="en-US" sz="1600" b="1" dirty="0">
                <a:latin typeface="Calibri" pitchFamily="34" charset="0"/>
              </a:rPr>
              <a:t> XV y </a:t>
            </a:r>
            <a:r>
              <a:rPr lang="en-US" sz="1600" b="1" dirty="0" err="1">
                <a:latin typeface="Calibri" pitchFamily="34" charset="0"/>
              </a:rPr>
              <a:t>españolas</a:t>
            </a:r>
            <a:r>
              <a:rPr lang="en-US" sz="1600" b="1" dirty="0">
                <a:latin typeface="Calibri" pitchFamily="34" charset="0"/>
              </a:rPr>
              <a:t> del </a:t>
            </a:r>
            <a:r>
              <a:rPr lang="en-US" sz="1600" b="1" dirty="0" err="1">
                <a:latin typeface="Calibri" pitchFamily="34" charset="0"/>
              </a:rPr>
              <a:t>siglo</a:t>
            </a:r>
            <a:r>
              <a:rPr lang="en-US" sz="1600" b="1" dirty="0">
                <a:latin typeface="Calibri" pitchFamily="34" charset="0"/>
              </a:rPr>
              <a:t> XVII.</a:t>
            </a:r>
          </a:p>
          <a:p>
            <a:pPr algn="ctr" fontAlgn="auto">
              <a:spcBef>
                <a:spcPts val="0"/>
              </a:spcBef>
              <a:spcAft>
                <a:spcPts val="0"/>
              </a:spcAft>
              <a:defRPr/>
            </a:pPr>
            <a:endParaRPr lang="en-US" sz="1600" dirty="0"/>
          </a:p>
          <a:p>
            <a:pPr algn="ctr" fontAlgn="auto">
              <a:spcBef>
                <a:spcPts val="0"/>
              </a:spcBef>
              <a:spcAft>
                <a:spcPts val="0"/>
              </a:spcAft>
              <a:defRPr/>
            </a:pPr>
            <a:endParaRPr lang="en-US" sz="1600" dirty="0"/>
          </a:p>
          <a:p>
            <a:pPr algn="just" fontAlgn="auto">
              <a:spcBef>
                <a:spcPts val="0"/>
              </a:spcBef>
              <a:spcAft>
                <a:spcPts val="0"/>
              </a:spcAft>
              <a:defRPr/>
            </a:pPr>
            <a:r>
              <a:rPr lang="en-US" sz="1600" b="1" dirty="0">
                <a:solidFill>
                  <a:schemeClr val="accent3">
                    <a:lumMod val="75000"/>
                  </a:schemeClr>
                </a:solidFill>
              </a:rPr>
              <a:t>Located 3 km from Burgos, was founded by King Juan II of Castile. The current monastery was built under Juan de Colonia and his son Simon de Colonia. Late Gothic style, with an </a:t>
            </a:r>
            <a:r>
              <a:rPr lang="en-US" sz="1600" b="1" dirty="0" err="1">
                <a:solidFill>
                  <a:schemeClr val="accent3">
                    <a:lumMod val="75000"/>
                  </a:schemeClr>
                </a:solidFill>
              </a:rPr>
              <a:t>isabelline</a:t>
            </a:r>
            <a:r>
              <a:rPr lang="en-US" sz="1600" b="1" dirty="0">
                <a:solidFill>
                  <a:schemeClr val="accent3">
                    <a:lumMod val="75000"/>
                  </a:schemeClr>
                </a:solidFill>
              </a:rPr>
              <a:t>-style door. It has a single nave decorated with a starry vault , with side chapels and a polygonal apse.  It has Flemish stained glass windows </a:t>
            </a:r>
            <a:r>
              <a:rPr lang="en-US" sz="1600" b="1" dirty="0" err="1">
                <a:solidFill>
                  <a:schemeClr val="accent3">
                    <a:lumMod val="75000"/>
                  </a:schemeClr>
                </a:solidFill>
              </a:rPr>
              <a:t>fron</a:t>
            </a:r>
            <a:r>
              <a:rPr lang="en-US" sz="1600" b="1" dirty="0">
                <a:solidFill>
                  <a:schemeClr val="accent3">
                    <a:lumMod val="75000"/>
                  </a:schemeClr>
                </a:solidFill>
              </a:rPr>
              <a:t> the 15</a:t>
            </a:r>
            <a:r>
              <a:rPr lang="en-US" sz="1600" b="1" baseline="30000" dirty="0">
                <a:solidFill>
                  <a:schemeClr val="accent3">
                    <a:lumMod val="75000"/>
                  </a:schemeClr>
                </a:solidFill>
              </a:rPr>
              <a:t>th</a:t>
            </a:r>
            <a:r>
              <a:rPr lang="en-US" sz="1600" b="1" dirty="0">
                <a:solidFill>
                  <a:schemeClr val="accent3">
                    <a:lumMod val="75000"/>
                  </a:schemeClr>
                </a:solidFill>
              </a:rPr>
              <a:t> century and Spanish from the 17</a:t>
            </a:r>
            <a:r>
              <a:rPr lang="en-US" sz="1600" b="1" baseline="30000" dirty="0">
                <a:solidFill>
                  <a:schemeClr val="accent3">
                    <a:lumMod val="75000"/>
                  </a:schemeClr>
                </a:solidFill>
              </a:rPr>
              <a:t>th</a:t>
            </a:r>
            <a:r>
              <a:rPr lang="en-US" sz="1600" b="1" dirty="0">
                <a:solidFill>
                  <a:schemeClr val="accent3">
                    <a:lumMod val="75000"/>
                  </a:schemeClr>
                </a:solidFill>
              </a:rPr>
              <a:t> century.</a:t>
            </a:r>
            <a:endParaRPr lang="es-ES" sz="1600" b="1" dirty="0">
              <a:solidFill>
                <a:schemeClr val="accent3">
                  <a:lumMod val="75000"/>
                </a:schemeClr>
              </a:solidFill>
              <a:latin typeface="Calibri" pitchFamily="34" charset="0"/>
            </a:endParaRPr>
          </a:p>
          <a:p>
            <a:pPr algn="ctr" fontAlgn="auto">
              <a:spcBef>
                <a:spcPts val="0"/>
              </a:spcBef>
              <a:spcAft>
                <a:spcPts val="0"/>
              </a:spcAft>
              <a:defRPr/>
            </a:pPr>
            <a:endParaRPr lang="es-ES" sz="1600" b="1" dirty="0">
              <a:latin typeface="Calibri" pitchFamily="34" charset="0"/>
            </a:endParaRPr>
          </a:p>
        </p:txBody>
      </p:sp>
      <p:sp>
        <p:nvSpPr>
          <p:cNvPr id="3" name="2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ile:Patio Cartuja Restaurado.JPG"/>
          <p:cNvPicPr>
            <a:picLocks noChangeAspect="1" noChangeArrowheads="1"/>
          </p:cNvPicPr>
          <p:nvPr/>
        </p:nvPicPr>
        <p:blipFill>
          <a:blip r:embed="rId2">
            <a:lum contrast="30000"/>
          </a:blip>
          <a:srcRect/>
          <a:stretch>
            <a:fillRect/>
          </a:stretch>
        </p:blipFill>
        <p:spPr bwMode="auto">
          <a:xfrm>
            <a:off x="1116013" y="0"/>
            <a:ext cx="6837362" cy="5127625"/>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File:LaCartujaDeMiraflores20121007173246SAM 1587.jpg"/>
          <p:cNvPicPr>
            <a:picLocks noChangeAspect="1" noChangeArrowheads="1"/>
          </p:cNvPicPr>
          <p:nvPr/>
        </p:nvPicPr>
        <p:blipFill>
          <a:blip r:embed="rId2">
            <a:lum contrast="10000"/>
          </a:blip>
          <a:srcRect/>
          <a:stretch>
            <a:fillRect/>
          </a:stretch>
        </p:blipFill>
        <p:spPr bwMode="auto">
          <a:xfrm>
            <a:off x="4572000" y="-41275"/>
            <a:ext cx="3887788" cy="5184775"/>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611188" y="1058863"/>
            <a:ext cx="3313112" cy="3313112"/>
          </a:xfrm>
          <a:prstGeom prst="rect">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r>
              <a:rPr lang="es-ES" sz="1400" b="1" dirty="0">
                <a:latin typeface="Calibri" pitchFamily="34" charset="0"/>
              </a:rPr>
              <a:t>Puerta de entrada a la clausura de los monjes. Sobre el tímpano se ve la imagen de la Virgen con el Niño.</a:t>
            </a:r>
            <a:r>
              <a:rPr lang="en-US" sz="1400" dirty="0"/>
              <a:t> </a:t>
            </a:r>
          </a:p>
          <a:p>
            <a:pPr algn="just" fontAlgn="auto">
              <a:spcBef>
                <a:spcPts val="0"/>
              </a:spcBef>
              <a:spcAft>
                <a:spcPts val="0"/>
              </a:spcAft>
              <a:defRPr/>
            </a:pPr>
            <a:endParaRPr lang="en-US" sz="1400" dirty="0"/>
          </a:p>
          <a:p>
            <a:pPr algn="just" fontAlgn="auto">
              <a:spcBef>
                <a:spcPts val="0"/>
              </a:spcBef>
              <a:spcAft>
                <a:spcPts val="0"/>
              </a:spcAft>
              <a:defRPr/>
            </a:pPr>
            <a:endParaRPr lang="en-US" sz="1400" dirty="0"/>
          </a:p>
          <a:p>
            <a:pPr algn="just" fontAlgn="auto">
              <a:spcBef>
                <a:spcPts val="0"/>
              </a:spcBef>
              <a:spcAft>
                <a:spcPts val="0"/>
              </a:spcAft>
              <a:defRPr/>
            </a:pPr>
            <a:r>
              <a:rPr lang="en-US" sz="1400" b="1" dirty="0">
                <a:solidFill>
                  <a:schemeClr val="accent3">
                    <a:lumMod val="75000"/>
                  </a:schemeClr>
                </a:solidFill>
                <a:latin typeface="Calibri" pitchFamily="34" charset="0"/>
              </a:rPr>
              <a:t>Gateway to the closure of the monks. On the tympanum we can see the image of the Virgin and Child.</a:t>
            </a:r>
            <a:endParaRPr lang="es-ES" sz="1400" b="1" dirty="0">
              <a:solidFill>
                <a:schemeClr val="accent3">
                  <a:lumMod val="75000"/>
                </a:schemeClr>
              </a:solidFill>
              <a:latin typeface="Calibri" pitchFamily="34" charset="0"/>
            </a:endParaRPr>
          </a:p>
        </p:txBody>
      </p:sp>
      <p:sp>
        <p:nvSpPr>
          <p:cNvPr id="4" name="3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File:Gil de Siloé-Virgen con el Niño sentado-Cartuja de Miraflores-SC 4261.jpg"/>
          <p:cNvPicPr>
            <a:picLocks noChangeAspect="1" noChangeArrowheads="1"/>
          </p:cNvPicPr>
          <p:nvPr/>
        </p:nvPicPr>
        <p:blipFill>
          <a:blip r:embed="rId2">
            <a:lum contrast="20000"/>
          </a:blip>
          <a:srcRect/>
          <a:stretch>
            <a:fillRect/>
          </a:stretch>
        </p:blipFill>
        <p:spPr bwMode="auto">
          <a:xfrm>
            <a:off x="684213" y="0"/>
            <a:ext cx="3959225" cy="5143500"/>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5292725" y="555625"/>
            <a:ext cx="3167063" cy="4103688"/>
          </a:xfrm>
          <a:prstGeom prst="rect">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r>
              <a:rPr lang="es-ES" sz="1400" b="1" dirty="0">
                <a:latin typeface="Calibri" pitchFamily="34" charset="0"/>
              </a:rPr>
              <a:t>Imagen de la Virgen con el Niño, obra atribuida a Gil de </a:t>
            </a:r>
            <a:r>
              <a:rPr lang="es-ES" sz="1400" b="1" dirty="0" err="1">
                <a:latin typeface="Calibri" pitchFamily="34" charset="0"/>
              </a:rPr>
              <a:t>Siloé</a:t>
            </a:r>
            <a:r>
              <a:rPr lang="es-ES" sz="1400" b="1" dirty="0">
                <a:latin typeface="Calibri" pitchFamily="34" charset="0"/>
              </a:rPr>
              <a:t> o a su taller. Situada sobre la puerta de entrada a la clausura.</a:t>
            </a:r>
          </a:p>
          <a:p>
            <a:pPr algn="just" fontAlgn="auto">
              <a:spcBef>
                <a:spcPts val="0"/>
              </a:spcBef>
              <a:spcAft>
                <a:spcPts val="0"/>
              </a:spcAft>
              <a:defRPr/>
            </a:pPr>
            <a:endParaRPr lang="es-ES" sz="1400" b="1" dirty="0">
              <a:latin typeface="Calibri" pitchFamily="34" charset="0"/>
            </a:endParaRPr>
          </a:p>
          <a:p>
            <a:pPr algn="just" fontAlgn="auto">
              <a:spcBef>
                <a:spcPts val="0"/>
              </a:spcBef>
              <a:spcAft>
                <a:spcPts val="0"/>
              </a:spcAft>
              <a:defRPr/>
            </a:pPr>
            <a:endParaRPr lang="es-ES" sz="1400" b="1" dirty="0">
              <a:latin typeface="Calibri" pitchFamily="34" charset="0"/>
            </a:endParaRPr>
          </a:p>
          <a:p>
            <a:pPr algn="just" fontAlgn="auto">
              <a:spcBef>
                <a:spcPts val="0"/>
              </a:spcBef>
              <a:spcAft>
                <a:spcPts val="0"/>
              </a:spcAft>
              <a:defRPr/>
            </a:pPr>
            <a:r>
              <a:rPr lang="en-US" sz="1400" dirty="0"/>
              <a:t> </a:t>
            </a:r>
            <a:r>
              <a:rPr lang="en-US" sz="1400" b="1" dirty="0">
                <a:solidFill>
                  <a:schemeClr val="accent3">
                    <a:lumMod val="75000"/>
                  </a:schemeClr>
                </a:solidFill>
                <a:latin typeface="Calibri" pitchFamily="34" charset="0"/>
              </a:rPr>
              <a:t>Image of the Virgin and Child, a work attributed to Gil de </a:t>
            </a:r>
            <a:r>
              <a:rPr lang="en-US" sz="1400" b="1" dirty="0" err="1">
                <a:solidFill>
                  <a:schemeClr val="accent3">
                    <a:lumMod val="75000"/>
                  </a:schemeClr>
                </a:solidFill>
                <a:latin typeface="Calibri" pitchFamily="34" charset="0"/>
              </a:rPr>
              <a:t>Siloé</a:t>
            </a:r>
            <a:r>
              <a:rPr lang="en-US" sz="1400" b="1" dirty="0">
                <a:solidFill>
                  <a:schemeClr val="accent3">
                    <a:lumMod val="75000"/>
                  </a:schemeClr>
                </a:solidFill>
                <a:latin typeface="Calibri" pitchFamily="34" charset="0"/>
              </a:rPr>
              <a:t> or his workshop. Situated on the gateway to the enclosure of the monastery</a:t>
            </a:r>
            <a:endParaRPr lang="es-ES" sz="1400" b="1" dirty="0">
              <a:solidFill>
                <a:schemeClr val="accent3">
                  <a:lumMod val="75000"/>
                </a:schemeClr>
              </a:solidFill>
              <a:latin typeface="Calibri" pitchFamily="34" charset="0"/>
            </a:endParaRPr>
          </a:p>
        </p:txBody>
      </p:sp>
      <p:sp>
        <p:nvSpPr>
          <p:cNvPr id="4" name="3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4514"/>
                                        </p:tgtEl>
                                        <p:attrNameLst>
                                          <p:attrName>style.visibility</p:attrName>
                                        </p:attrNameLst>
                                      </p:cBhvr>
                                      <p:to>
                                        <p:strVal val="visible"/>
                                      </p:to>
                                    </p:set>
                                    <p:animEffect transition="in" filter="fade">
                                      <p:cBhvr>
                                        <p:cTn id="7" dur="2000"/>
                                        <p:tgtEl>
                                          <p:spTgt spid="645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File:LaCartujaDeMiraflores20121007181254SAM 1682.jpg"/>
          <p:cNvPicPr>
            <a:picLocks noChangeAspect="1" noChangeArrowheads="1"/>
          </p:cNvPicPr>
          <p:nvPr/>
        </p:nvPicPr>
        <p:blipFill>
          <a:blip r:embed="rId2">
            <a:lum contrast="20000"/>
          </a:blip>
          <a:srcRect b="16020"/>
          <a:stretch>
            <a:fillRect/>
          </a:stretch>
        </p:blipFill>
        <p:spPr bwMode="auto">
          <a:xfrm>
            <a:off x="2195513" y="-17463"/>
            <a:ext cx="4608512" cy="5160963"/>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http://deviajeporcastillaleon.com/wp-content/uploads/23-05-Cartuja-de-Miraflores-02.jpg"/>
          <p:cNvPicPr>
            <a:picLocks noChangeAspect="1" noChangeArrowheads="1"/>
          </p:cNvPicPr>
          <p:nvPr/>
        </p:nvPicPr>
        <p:blipFill>
          <a:blip r:embed="rId2">
            <a:lum contrast="10000"/>
          </a:blip>
          <a:srcRect/>
          <a:stretch>
            <a:fillRect/>
          </a:stretch>
        </p:blipFill>
        <p:spPr bwMode="auto">
          <a:xfrm>
            <a:off x="1187450" y="0"/>
            <a:ext cx="6713538" cy="5143500"/>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http://3.bp.blogspot.com/-z5PVJtWz9iM/UiNfVOf36bI/AAAAAAAAAUI/K2Q2IuQGlGY/s1600/14.JPG"/>
          <p:cNvPicPr>
            <a:picLocks noChangeAspect="1" noChangeArrowheads="1"/>
          </p:cNvPicPr>
          <p:nvPr/>
        </p:nvPicPr>
        <p:blipFill>
          <a:blip r:embed="rId2">
            <a:lum contrast="10000"/>
          </a:blip>
          <a:srcRect l="5160" t="3847" r="9694" b="7665"/>
          <a:stretch>
            <a:fillRect/>
          </a:stretch>
        </p:blipFill>
        <p:spPr bwMode="auto">
          <a:xfrm>
            <a:off x="900113" y="0"/>
            <a:ext cx="7396162" cy="5154613"/>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Carmen\Pictures\02-05-2011  Atapuerca y Burgos\DSC06262.JPG"/>
          <p:cNvPicPr>
            <a:picLocks noChangeAspect="1" noChangeArrowheads="1"/>
          </p:cNvPicPr>
          <p:nvPr/>
        </p:nvPicPr>
        <p:blipFill>
          <a:blip r:embed="rId2">
            <a:lum contrast="20000"/>
          </a:blip>
          <a:srcRect/>
          <a:stretch>
            <a:fillRect/>
          </a:stretch>
        </p:blipFill>
        <p:spPr bwMode="auto">
          <a:xfrm>
            <a:off x="323850" y="0"/>
            <a:ext cx="3857625" cy="5143500"/>
          </a:xfrm>
          <a:prstGeom prst="rect">
            <a:avLst/>
          </a:prstGeom>
          <a:ln>
            <a:noFill/>
          </a:ln>
          <a:effectLst>
            <a:outerShdw blurRad="292100" dist="139700" dir="2700000" algn="tl" rotWithShape="0">
              <a:srgbClr val="333333">
                <a:alpha val="65000"/>
              </a:srgbClr>
            </a:outerShdw>
          </a:effectLst>
        </p:spPr>
      </p:pic>
      <p:pic>
        <p:nvPicPr>
          <p:cNvPr id="35845" name="Picture 5" descr="http://www.vidrierasbarrio.com/es/INCLUDE/resizeimag.asp?imag=imsENTRADA%20CARTUJA.jpg&amp;ancho=650&amp;alto=455&amp;formatooriginal=encaja&amp;ajuste=left"/>
          <p:cNvPicPr>
            <a:picLocks noChangeAspect="1" noChangeArrowheads="1"/>
          </p:cNvPicPr>
          <p:nvPr/>
        </p:nvPicPr>
        <p:blipFill>
          <a:blip r:embed="rId3">
            <a:extLst>
              <a:ext uri="{28A0092B-C50C-407E-A947-70E740481C1C}">
                <a14:useLocalDpi xmlns:a14="http://schemas.microsoft.com/office/drawing/2010/main" val="0"/>
              </a:ext>
            </a:extLst>
          </a:blip>
          <a:srcRect l="12128" r="15103"/>
          <a:stretch>
            <a:fillRect/>
          </a:stretch>
        </p:blipFill>
        <p:spPr bwMode="auto">
          <a:xfrm>
            <a:off x="4500563" y="0"/>
            <a:ext cx="4411662" cy="424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2000"/>
                                        <p:tgtEl>
                                          <p:spTgt spid="10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5845"/>
                                        </p:tgtEl>
                                        <p:attrNameLst>
                                          <p:attrName>style.visibility</p:attrName>
                                        </p:attrNameLst>
                                      </p:cBhvr>
                                      <p:to>
                                        <p:strVal val="visible"/>
                                      </p:to>
                                    </p:set>
                                    <p:animEffect transition="in" filter="fade">
                                      <p:cBhvr>
                                        <p:cTn id="12" dur="2000"/>
                                        <p:tgtEl>
                                          <p:spTgt spid="358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File:Burgos Cartuja de Miraflores PM 73412 E.jpg"/>
          <p:cNvPicPr>
            <a:picLocks noChangeAspect="1" noChangeArrowheads="1"/>
          </p:cNvPicPr>
          <p:nvPr/>
        </p:nvPicPr>
        <p:blipFill>
          <a:blip r:embed="rId2">
            <a:lum contrast="10000"/>
          </a:blip>
          <a:srcRect/>
          <a:stretch>
            <a:fillRect/>
          </a:stretch>
        </p:blipFill>
        <p:spPr bwMode="auto">
          <a:xfrm>
            <a:off x="900113" y="0"/>
            <a:ext cx="7389812" cy="5143500"/>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Carmen\Pictures\02-05-2011 ALBERTO ATAPUERCA\DSC03534.JPG"/>
          <p:cNvPicPr>
            <a:picLocks noChangeAspect="1" noChangeArrowheads="1"/>
          </p:cNvPicPr>
          <p:nvPr/>
        </p:nvPicPr>
        <p:blipFill>
          <a:blip r:embed="rId2">
            <a:lum contrast="30000"/>
          </a:blip>
          <a:srcRect/>
          <a:stretch>
            <a:fillRect/>
          </a:stretch>
        </p:blipFill>
        <p:spPr bwMode="auto">
          <a:xfrm>
            <a:off x="250825" y="0"/>
            <a:ext cx="6858000" cy="5143500"/>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7092950" y="700088"/>
            <a:ext cx="1922463" cy="3959225"/>
          </a:xfrm>
          <a:prstGeom prst="rect">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s-ES" sz="1400" b="1" dirty="0">
                <a:latin typeface="Calibri" pitchFamily="34" charset="0"/>
              </a:rPr>
              <a:t>La crucifixión.</a:t>
            </a:r>
          </a:p>
          <a:p>
            <a:pPr algn="ctr" fontAlgn="auto">
              <a:spcBef>
                <a:spcPts val="0"/>
              </a:spcBef>
              <a:spcAft>
                <a:spcPts val="0"/>
              </a:spcAft>
              <a:defRPr/>
            </a:pPr>
            <a:r>
              <a:rPr lang="es-ES" sz="1400" b="1" dirty="0">
                <a:latin typeface="Calibri" pitchFamily="34" charset="0"/>
              </a:rPr>
              <a:t>Tríptico flamenco del siglo XV, de la escuela de </a:t>
            </a:r>
            <a:r>
              <a:rPr lang="es-ES" sz="1400" b="1" dirty="0" err="1">
                <a:latin typeface="Calibri" pitchFamily="34" charset="0"/>
              </a:rPr>
              <a:t>Rogier</a:t>
            </a:r>
            <a:r>
              <a:rPr lang="es-ES" sz="1400" b="1" dirty="0">
                <a:latin typeface="Calibri" pitchFamily="34" charset="0"/>
              </a:rPr>
              <a:t> Van der </a:t>
            </a:r>
            <a:r>
              <a:rPr lang="es-ES" sz="1400" b="1" dirty="0" err="1">
                <a:latin typeface="Calibri" pitchFamily="34" charset="0"/>
              </a:rPr>
              <a:t>Weyden</a:t>
            </a:r>
            <a:r>
              <a:rPr lang="es-ES" sz="1400" b="1" dirty="0">
                <a:latin typeface="Calibri" pitchFamily="34" charset="0"/>
              </a:rPr>
              <a:t>.</a:t>
            </a:r>
            <a:r>
              <a:rPr lang="es-ES" sz="1400" dirty="0"/>
              <a:t> </a:t>
            </a:r>
          </a:p>
          <a:p>
            <a:pPr algn="ctr" fontAlgn="auto">
              <a:spcBef>
                <a:spcPts val="0"/>
              </a:spcBef>
              <a:spcAft>
                <a:spcPts val="0"/>
              </a:spcAft>
              <a:defRPr/>
            </a:pPr>
            <a:endParaRPr lang="es-ES" sz="1400" dirty="0"/>
          </a:p>
          <a:p>
            <a:pPr algn="ctr" fontAlgn="auto">
              <a:spcBef>
                <a:spcPts val="0"/>
              </a:spcBef>
              <a:spcAft>
                <a:spcPts val="0"/>
              </a:spcAft>
              <a:defRPr/>
            </a:pPr>
            <a:endParaRPr lang="es-ES" sz="1400" dirty="0"/>
          </a:p>
          <a:p>
            <a:pPr algn="ctr" fontAlgn="auto">
              <a:spcBef>
                <a:spcPts val="0"/>
              </a:spcBef>
              <a:spcAft>
                <a:spcPts val="0"/>
              </a:spcAft>
              <a:defRPr/>
            </a:pPr>
            <a:r>
              <a:rPr lang="es-ES" sz="1400" b="1" dirty="0" err="1">
                <a:solidFill>
                  <a:schemeClr val="accent3">
                    <a:lumMod val="75000"/>
                  </a:schemeClr>
                </a:solidFill>
              </a:rPr>
              <a:t>The</a:t>
            </a:r>
            <a:r>
              <a:rPr lang="es-ES" sz="1400" b="1" dirty="0">
                <a:solidFill>
                  <a:schemeClr val="accent3">
                    <a:lumMod val="75000"/>
                  </a:schemeClr>
                </a:solidFill>
              </a:rPr>
              <a:t> </a:t>
            </a:r>
            <a:r>
              <a:rPr lang="es-ES" sz="1400" b="1" dirty="0" err="1">
                <a:solidFill>
                  <a:schemeClr val="accent3">
                    <a:lumMod val="75000"/>
                  </a:schemeClr>
                </a:solidFill>
              </a:rPr>
              <a:t>crucifixion</a:t>
            </a:r>
            <a:r>
              <a:rPr lang="es-ES" sz="1400" b="1" dirty="0">
                <a:solidFill>
                  <a:schemeClr val="accent3">
                    <a:lumMod val="75000"/>
                  </a:schemeClr>
                </a:solidFill>
              </a:rPr>
              <a:t>.</a:t>
            </a:r>
            <a:br>
              <a:rPr lang="es-ES" sz="1400" b="1" dirty="0">
                <a:solidFill>
                  <a:schemeClr val="accent3">
                    <a:lumMod val="75000"/>
                  </a:schemeClr>
                </a:solidFill>
              </a:rPr>
            </a:br>
            <a:r>
              <a:rPr lang="es-ES" sz="1400" b="1" dirty="0" err="1">
                <a:solidFill>
                  <a:schemeClr val="accent3">
                    <a:lumMod val="75000"/>
                  </a:schemeClr>
                </a:solidFill>
              </a:rPr>
              <a:t>Fifteenth</a:t>
            </a:r>
            <a:r>
              <a:rPr lang="es-ES" sz="1400" b="1" dirty="0">
                <a:solidFill>
                  <a:schemeClr val="accent3">
                    <a:lumMod val="75000"/>
                  </a:schemeClr>
                </a:solidFill>
              </a:rPr>
              <a:t> </a:t>
            </a:r>
            <a:r>
              <a:rPr lang="es-ES" sz="1400" b="1" dirty="0" err="1">
                <a:solidFill>
                  <a:schemeClr val="accent3">
                    <a:lumMod val="75000"/>
                  </a:schemeClr>
                </a:solidFill>
              </a:rPr>
              <a:t>century</a:t>
            </a:r>
            <a:r>
              <a:rPr lang="es-ES" sz="1400" b="1" dirty="0">
                <a:solidFill>
                  <a:schemeClr val="accent3">
                    <a:lumMod val="75000"/>
                  </a:schemeClr>
                </a:solidFill>
              </a:rPr>
              <a:t> </a:t>
            </a:r>
            <a:r>
              <a:rPr lang="es-ES" sz="1400" b="1" dirty="0" err="1">
                <a:solidFill>
                  <a:schemeClr val="accent3">
                    <a:lumMod val="75000"/>
                  </a:schemeClr>
                </a:solidFill>
              </a:rPr>
              <a:t>Flemish</a:t>
            </a:r>
            <a:r>
              <a:rPr lang="es-ES" sz="1400" b="1" dirty="0">
                <a:solidFill>
                  <a:schemeClr val="accent3">
                    <a:lumMod val="75000"/>
                  </a:schemeClr>
                </a:solidFill>
              </a:rPr>
              <a:t> </a:t>
            </a:r>
            <a:r>
              <a:rPr lang="es-ES" sz="1400" b="1" dirty="0" err="1">
                <a:solidFill>
                  <a:schemeClr val="accent3">
                    <a:lumMod val="75000"/>
                  </a:schemeClr>
                </a:solidFill>
              </a:rPr>
              <a:t>triptych</a:t>
            </a:r>
            <a:r>
              <a:rPr lang="es-ES" sz="1400" b="1" dirty="0">
                <a:solidFill>
                  <a:schemeClr val="accent3">
                    <a:lumMod val="75000"/>
                  </a:schemeClr>
                </a:solidFill>
              </a:rPr>
              <a:t>, </a:t>
            </a:r>
            <a:r>
              <a:rPr lang="es-ES" sz="1400" b="1" dirty="0" err="1">
                <a:solidFill>
                  <a:schemeClr val="accent3">
                    <a:lumMod val="75000"/>
                  </a:schemeClr>
                </a:solidFill>
              </a:rPr>
              <a:t>Rogier</a:t>
            </a:r>
            <a:r>
              <a:rPr lang="es-ES" sz="1400" b="1" dirty="0">
                <a:solidFill>
                  <a:schemeClr val="accent3">
                    <a:lumMod val="75000"/>
                  </a:schemeClr>
                </a:solidFill>
              </a:rPr>
              <a:t> Van der </a:t>
            </a:r>
            <a:r>
              <a:rPr lang="es-ES" sz="1400" b="1" dirty="0" err="1">
                <a:solidFill>
                  <a:schemeClr val="accent3">
                    <a:lumMod val="75000"/>
                  </a:schemeClr>
                </a:solidFill>
              </a:rPr>
              <a:t>Weyden</a:t>
            </a:r>
            <a:r>
              <a:rPr lang="es-ES" sz="1400" b="1" dirty="0">
                <a:solidFill>
                  <a:schemeClr val="accent3">
                    <a:lumMod val="75000"/>
                  </a:schemeClr>
                </a:solidFill>
              </a:rPr>
              <a:t> </a:t>
            </a:r>
            <a:r>
              <a:rPr lang="es-ES" sz="1400" b="1" dirty="0" err="1">
                <a:solidFill>
                  <a:schemeClr val="accent3">
                    <a:lumMod val="75000"/>
                  </a:schemeClr>
                </a:solidFill>
              </a:rPr>
              <a:t>school</a:t>
            </a:r>
            <a:r>
              <a:rPr lang="es-ES" sz="1400" dirty="0"/>
              <a:t>.</a:t>
            </a:r>
            <a:endParaRPr lang="es-ES" sz="1400" b="1" dirty="0">
              <a:latin typeface="Calibri" pitchFamily="34" charset="0"/>
            </a:endParaRPr>
          </a:p>
        </p:txBody>
      </p:sp>
      <p:sp>
        <p:nvSpPr>
          <p:cNvPr id="4" name="3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http://1.bp.blogspot.com/-LGbrXhgTFkQ/UZzV9VOvAgI/AAAAAAAAJfk/aDd5Y_f0o5w/s1600/02.JPG"/>
          <p:cNvPicPr>
            <a:picLocks noChangeAspect="1" noChangeArrowheads="1"/>
          </p:cNvPicPr>
          <p:nvPr/>
        </p:nvPicPr>
        <p:blipFill>
          <a:blip r:embed="rId2">
            <a:lum contrast="20000"/>
          </a:blip>
          <a:srcRect l="5160" t="5771" r="3244" b="3818"/>
          <a:stretch>
            <a:fillRect/>
          </a:stretch>
        </p:blipFill>
        <p:spPr bwMode="auto">
          <a:xfrm>
            <a:off x="827088" y="28575"/>
            <a:ext cx="7726362" cy="5114925"/>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http://4.bp.blogspot.com/-EDiKd5fUMQk/UZzWmenpEyI/AAAAAAAAJhU/IiKtQ-iRNmc/s640/16.JPG"/>
          <p:cNvPicPr>
            <a:picLocks noChangeAspect="1" noChangeArrowheads="1"/>
          </p:cNvPicPr>
          <p:nvPr/>
        </p:nvPicPr>
        <p:blipFill>
          <a:blip r:embed="rId2">
            <a:lum contrast="10000"/>
          </a:blip>
          <a:srcRect l="5906" t="5299" r="3139" b="6384"/>
          <a:stretch>
            <a:fillRect/>
          </a:stretch>
        </p:blipFill>
        <p:spPr bwMode="auto">
          <a:xfrm>
            <a:off x="900113" y="0"/>
            <a:ext cx="7412037" cy="4673600"/>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900113" y="4587875"/>
            <a:ext cx="7416800" cy="5556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s-ES" sz="1400" b="1" dirty="0">
                <a:latin typeface="Calibri" pitchFamily="34" charset="0"/>
              </a:rPr>
              <a:t>Sillería gótica del Coro de los monjes.</a:t>
            </a:r>
          </a:p>
        </p:txBody>
      </p:sp>
      <p:sp>
        <p:nvSpPr>
          <p:cNvPr id="4" name="3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ile:Cartuja de Moraflores (Burgos) - Retablo mayor y tumba de Juan II.jpg"/>
          <p:cNvPicPr>
            <a:picLocks noChangeAspect="1" noChangeArrowheads="1"/>
          </p:cNvPicPr>
          <p:nvPr/>
        </p:nvPicPr>
        <p:blipFill>
          <a:blip r:embed="rId2">
            <a:lum contrast="20000"/>
          </a:blip>
          <a:srcRect/>
          <a:stretch>
            <a:fillRect/>
          </a:stretch>
        </p:blipFill>
        <p:spPr bwMode="auto">
          <a:xfrm>
            <a:off x="684213" y="15875"/>
            <a:ext cx="3844925" cy="5127625"/>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5003800" y="842963"/>
            <a:ext cx="3529013" cy="3600450"/>
          </a:xfrm>
          <a:prstGeom prst="rect">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s-ES" sz="1400" b="1" dirty="0">
                <a:latin typeface="Calibri" pitchFamily="34" charset="0"/>
              </a:rPr>
              <a:t>Retablo Mayor y tumba de Juan II e Isabel de Portugal, padres de Isabel la Católica. Fueron realizados por Gil de </a:t>
            </a:r>
            <a:r>
              <a:rPr lang="es-ES" sz="1400" b="1" dirty="0" err="1">
                <a:latin typeface="Calibri" pitchFamily="34" charset="0"/>
              </a:rPr>
              <a:t>Siloé</a:t>
            </a:r>
            <a:r>
              <a:rPr lang="es-ES" sz="1400" b="1" dirty="0">
                <a:latin typeface="Calibri" pitchFamily="34" charset="0"/>
              </a:rPr>
              <a:t> entre 1496 y 1499.</a:t>
            </a:r>
            <a:r>
              <a:rPr lang="en-US" sz="1400" dirty="0"/>
              <a:t> </a:t>
            </a:r>
          </a:p>
          <a:p>
            <a:pPr algn="ctr" fontAlgn="auto">
              <a:spcBef>
                <a:spcPts val="0"/>
              </a:spcBef>
              <a:spcAft>
                <a:spcPts val="0"/>
              </a:spcAft>
              <a:defRPr/>
            </a:pPr>
            <a:endParaRPr lang="en-US" sz="1400" dirty="0"/>
          </a:p>
          <a:p>
            <a:pPr algn="ctr" fontAlgn="auto">
              <a:spcBef>
                <a:spcPts val="0"/>
              </a:spcBef>
              <a:spcAft>
                <a:spcPts val="0"/>
              </a:spcAft>
              <a:defRPr/>
            </a:pPr>
            <a:endParaRPr lang="en-US" sz="1400" dirty="0"/>
          </a:p>
          <a:p>
            <a:pPr algn="ctr" fontAlgn="auto">
              <a:spcBef>
                <a:spcPts val="0"/>
              </a:spcBef>
              <a:spcAft>
                <a:spcPts val="0"/>
              </a:spcAft>
              <a:defRPr/>
            </a:pPr>
            <a:endParaRPr lang="en-US" sz="1400" dirty="0"/>
          </a:p>
          <a:p>
            <a:pPr algn="just" fontAlgn="auto">
              <a:spcBef>
                <a:spcPts val="0"/>
              </a:spcBef>
              <a:spcAft>
                <a:spcPts val="0"/>
              </a:spcAft>
              <a:defRPr/>
            </a:pPr>
            <a:r>
              <a:rPr lang="en-US" sz="1400" b="1" dirty="0">
                <a:solidFill>
                  <a:schemeClr val="accent3">
                    <a:lumMod val="75000"/>
                  </a:schemeClr>
                </a:solidFill>
                <a:latin typeface="Calibri" pitchFamily="34" charset="0"/>
              </a:rPr>
              <a:t>Main altarpiece and tomb of John II and Isabella of Portugal, Isabella the Catholic's parents. They were made ​​by Gil de </a:t>
            </a:r>
            <a:r>
              <a:rPr lang="en-US" sz="1400" b="1" dirty="0" err="1">
                <a:solidFill>
                  <a:schemeClr val="accent3">
                    <a:lumMod val="75000"/>
                  </a:schemeClr>
                </a:solidFill>
                <a:latin typeface="Calibri" pitchFamily="34" charset="0"/>
              </a:rPr>
              <a:t>Siloé</a:t>
            </a:r>
            <a:r>
              <a:rPr lang="en-US" sz="1400" b="1" dirty="0">
                <a:solidFill>
                  <a:schemeClr val="accent3">
                    <a:lumMod val="75000"/>
                  </a:schemeClr>
                </a:solidFill>
                <a:latin typeface="Calibri" pitchFamily="34" charset="0"/>
              </a:rPr>
              <a:t> between 1496 and 1499</a:t>
            </a:r>
            <a:endParaRPr lang="es-ES" sz="1400" b="1" dirty="0">
              <a:solidFill>
                <a:schemeClr val="accent3">
                  <a:lumMod val="75000"/>
                </a:schemeClr>
              </a:solidFill>
              <a:latin typeface="Calibri" pitchFamily="34" charset="0"/>
            </a:endParaRPr>
          </a:p>
        </p:txBody>
      </p:sp>
      <p:sp>
        <p:nvSpPr>
          <p:cNvPr id="4" name="3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Users\Carmen\Pictures\02-05-2011 ALBERTO ATAPUERCA\DSC03549.JPG"/>
          <p:cNvPicPr>
            <a:picLocks noChangeAspect="1" noChangeArrowheads="1"/>
          </p:cNvPicPr>
          <p:nvPr/>
        </p:nvPicPr>
        <p:blipFill>
          <a:blip r:embed="rId2">
            <a:lum contrast="20000"/>
          </a:blip>
          <a:srcRect/>
          <a:stretch>
            <a:fillRect/>
          </a:stretch>
        </p:blipFill>
        <p:spPr bwMode="auto">
          <a:xfrm>
            <a:off x="395288" y="0"/>
            <a:ext cx="3857625" cy="5143500"/>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4787900" y="771525"/>
            <a:ext cx="3600450" cy="3600450"/>
          </a:xfrm>
          <a:prstGeom prst="rect">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s-ES" sz="1400" b="1" dirty="0">
                <a:latin typeface="Calibri" pitchFamily="34" charset="0"/>
              </a:rPr>
              <a:t>El Retablo Mayor fue  realizado  por Gil de </a:t>
            </a:r>
            <a:r>
              <a:rPr lang="es-ES" sz="1400" b="1" dirty="0" err="1">
                <a:latin typeface="Calibri" pitchFamily="34" charset="0"/>
              </a:rPr>
              <a:t>Siloé</a:t>
            </a:r>
            <a:r>
              <a:rPr lang="es-ES" sz="1400" b="1" dirty="0">
                <a:latin typeface="Calibri" pitchFamily="34" charset="0"/>
              </a:rPr>
              <a:t> en madera policromada y dorada por Diego de la Cruz.</a:t>
            </a:r>
            <a:r>
              <a:rPr lang="en-US" sz="1400" dirty="0"/>
              <a:t> </a:t>
            </a:r>
          </a:p>
          <a:p>
            <a:pPr algn="ctr" fontAlgn="auto">
              <a:spcBef>
                <a:spcPts val="0"/>
              </a:spcBef>
              <a:spcAft>
                <a:spcPts val="0"/>
              </a:spcAft>
              <a:defRPr/>
            </a:pPr>
            <a:endParaRPr lang="en-US" sz="1400" dirty="0"/>
          </a:p>
          <a:p>
            <a:pPr algn="ctr" fontAlgn="auto">
              <a:spcBef>
                <a:spcPts val="0"/>
              </a:spcBef>
              <a:spcAft>
                <a:spcPts val="0"/>
              </a:spcAft>
              <a:defRPr/>
            </a:pPr>
            <a:endParaRPr lang="en-US" sz="1400" dirty="0"/>
          </a:p>
          <a:p>
            <a:pPr algn="ctr" fontAlgn="auto">
              <a:spcBef>
                <a:spcPts val="0"/>
              </a:spcBef>
              <a:spcAft>
                <a:spcPts val="0"/>
              </a:spcAft>
              <a:defRPr/>
            </a:pPr>
            <a:endParaRPr lang="en-US" sz="1400" dirty="0"/>
          </a:p>
          <a:p>
            <a:pPr algn="ctr" fontAlgn="auto">
              <a:spcBef>
                <a:spcPts val="0"/>
              </a:spcBef>
              <a:spcAft>
                <a:spcPts val="0"/>
              </a:spcAft>
              <a:defRPr/>
            </a:pPr>
            <a:r>
              <a:rPr lang="en-US" sz="1400" b="1" dirty="0">
                <a:solidFill>
                  <a:schemeClr val="accent3">
                    <a:lumMod val="75000"/>
                  </a:schemeClr>
                </a:solidFill>
                <a:latin typeface="Calibri" pitchFamily="34" charset="0"/>
              </a:rPr>
              <a:t>The Main altarpiece was made by Gil de </a:t>
            </a:r>
            <a:r>
              <a:rPr lang="en-US" sz="1400" b="1" dirty="0" err="1">
                <a:solidFill>
                  <a:schemeClr val="accent3">
                    <a:lumMod val="75000"/>
                  </a:schemeClr>
                </a:solidFill>
                <a:latin typeface="Calibri" pitchFamily="34" charset="0"/>
              </a:rPr>
              <a:t>Siloé</a:t>
            </a:r>
            <a:r>
              <a:rPr lang="en-US" sz="1400" b="1" dirty="0">
                <a:solidFill>
                  <a:schemeClr val="accent3">
                    <a:lumMod val="75000"/>
                  </a:schemeClr>
                </a:solidFill>
                <a:latin typeface="Calibri" pitchFamily="34" charset="0"/>
              </a:rPr>
              <a:t> in  </a:t>
            </a:r>
            <a:r>
              <a:rPr lang="en-US" sz="1400" b="1" dirty="0" err="1">
                <a:solidFill>
                  <a:schemeClr val="accent3">
                    <a:lumMod val="75000"/>
                  </a:schemeClr>
                </a:solidFill>
                <a:latin typeface="Calibri" pitchFamily="34" charset="0"/>
              </a:rPr>
              <a:t>polychromed</a:t>
            </a:r>
            <a:r>
              <a:rPr lang="en-US" sz="1400" b="1" dirty="0">
                <a:solidFill>
                  <a:schemeClr val="accent3">
                    <a:lumMod val="75000"/>
                  </a:schemeClr>
                </a:solidFill>
                <a:latin typeface="Calibri" pitchFamily="34" charset="0"/>
              </a:rPr>
              <a:t> wood and gilded by Diego de la Cruz.</a:t>
            </a:r>
            <a:endParaRPr lang="es-ES" sz="1400" b="1" dirty="0">
              <a:solidFill>
                <a:schemeClr val="accent3">
                  <a:lumMod val="75000"/>
                </a:schemeClr>
              </a:solidFill>
              <a:latin typeface="Calibri" pitchFamily="34" charset="0"/>
            </a:endParaRPr>
          </a:p>
        </p:txBody>
      </p:sp>
      <p:sp>
        <p:nvSpPr>
          <p:cNvPr id="4" name="3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Carmen\Pictures\02-05-2011 ALBERTO ATAPUERCA\DSC03545.JPG"/>
          <p:cNvPicPr>
            <a:picLocks noChangeAspect="1" noChangeArrowheads="1"/>
          </p:cNvPicPr>
          <p:nvPr/>
        </p:nvPicPr>
        <p:blipFill>
          <a:blip r:embed="rId2">
            <a:lum contrast="20000"/>
          </a:blip>
          <a:srcRect/>
          <a:stretch>
            <a:fillRect/>
          </a:stretch>
        </p:blipFill>
        <p:spPr bwMode="auto">
          <a:xfrm>
            <a:off x="1143000" y="0"/>
            <a:ext cx="6858000" cy="5143500"/>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Users\Carmen\Pictures\02-05-2011 ALBERTO ATAPUERCA\DSC03547.JPG"/>
          <p:cNvPicPr>
            <a:picLocks noChangeAspect="1" noChangeArrowheads="1"/>
          </p:cNvPicPr>
          <p:nvPr/>
        </p:nvPicPr>
        <p:blipFill>
          <a:blip r:embed="rId2">
            <a:lum contrast="20000"/>
          </a:blip>
          <a:srcRect/>
          <a:stretch>
            <a:fillRect/>
          </a:stretch>
        </p:blipFill>
        <p:spPr bwMode="auto">
          <a:xfrm>
            <a:off x="2643188" y="0"/>
            <a:ext cx="3857625" cy="5143500"/>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Carmen\Pictures\02-05-2011  Atapuerca y Burgos\DSC06271.JPG"/>
          <p:cNvPicPr>
            <a:picLocks noChangeAspect="1" noChangeArrowheads="1"/>
          </p:cNvPicPr>
          <p:nvPr/>
        </p:nvPicPr>
        <p:blipFill>
          <a:blip r:embed="rId2">
            <a:lum contrast="20000"/>
          </a:blip>
          <a:srcRect/>
          <a:stretch>
            <a:fillRect/>
          </a:stretch>
        </p:blipFill>
        <p:spPr bwMode="auto">
          <a:xfrm>
            <a:off x="323850" y="0"/>
            <a:ext cx="3857625" cy="5143500"/>
          </a:xfrm>
          <a:prstGeom prst="rect">
            <a:avLst/>
          </a:prstGeom>
          <a:ln>
            <a:noFill/>
          </a:ln>
          <a:effectLst>
            <a:outerShdw blurRad="292100" dist="139700" dir="2700000" algn="tl" rotWithShape="0">
              <a:srgbClr val="333333">
                <a:alpha val="65000"/>
              </a:srgbClr>
            </a:outerShdw>
          </a:effectLst>
        </p:spPr>
      </p:pic>
      <p:pic>
        <p:nvPicPr>
          <p:cNvPr id="3" name="Picture 2" descr="C:\Users\Carmen\Pictures\02-05-2011 ALBERTO ATAPUERCA\DSC03550.JPG"/>
          <p:cNvPicPr>
            <a:picLocks noChangeAspect="1" noChangeArrowheads="1"/>
          </p:cNvPicPr>
          <p:nvPr/>
        </p:nvPicPr>
        <p:blipFill>
          <a:blip r:embed="rId3">
            <a:lum contrast="20000"/>
          </a:blip>
          <a:srcRect l="22000" r="14534" b="41600"/>
          <a:stretch>
            <a:fillRect/>
          </a:stretch>
        </p:blipFill>
        <p:spPr bwMode="auto">
          <a:xfrm>
            <a:off x="4643438" y="0"/>
            <a:ext cx="4192587" cy="5143500"/>
          </a:xfrm>
          <a:prstGeom prst="rect">
            <a:avLst/>
          </a:prstGeom>
          <a:ln>
            <a:noFill/>
          </a:ln>
          <a:effectLst>
            <a:outerShdw blurRad="292100" dist="139700" dir="2700000" algn="tl" rotWithShape="0">
              <a:srgbClr val="333333">
                <a:alpha val="65000"/>
              </a:srgbClr>
            </a:outerShdw>
          </a:effectLst>
        </p:spPr>
      </p:pic>
      <p:sp>
        <p:nvSpPr>
          <p:cNvPr id="4" name="3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Carmen\Pictures\02-05-2011  Atapuerca y Burgos\DSC06272.JPG"/>
          <p:cNvPicPr>
            <a:picLocks noChangeAspect="1" noChangeArrowheads="1"/>
          </p:cNvPicPr>
          <p:nvPr/>
        </p:nvPicPr>
        <p:blipFill>
          <a:blip r:embed="rId2">
            <a:lum contrast="20000"/>
          </a:blip>
          <a:srcRect/>
          <a:stretch>
            <a:fillRect/>
          </a:stretch>
        </p:blipFill>
        <p:spPr bwMode="auto">
          <a:xfrm>
            <a:off x="2643188" y="0"/>
            <a:ext cx="3857625" cy="5143500"/>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Carmen\Pictures\02-05-2011 ALBERTO ATAPUERCA\DSC03540.JPG"/>
          <p:cNvPicPr>
            <a:picLocks noChangeAspect="1" noChangeArrowheads="1"/>
          </p:cNvPicPr>
          <p:nvPr/>
        </p:nvPicPr>
        <p:blipFill>
          <a:blip r:embed="rId2">
            <a:lum contrast="20000"/>
          </a:blip>
          <a:srcRect/>
          <a:stretch>
            <a:fillRect/>
          </a:stretch>
        </p:blipFill>
        <p:spPr bwMode="auto">
          <a:xfrm>
            <a:off x="1143000" y="0"/>
            <a:ext cx="6858000" cy="5143500"/>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Carmen\Pictures\02-05-2011 ALBERTO ATAPUERCA\DSC03542.JPG"/>
          <p:cNvPicPr>
            <a:picLocks noChangeAspect="1" noChangeArrowheads="1"/>
          </p:cNvPicPr>
          <p:nvPr/>
        </p:nvPicPr>
        <p:blipFill>
          <a:blip r:embed="rId2">
            <a:lum contrast="20000"/>
          </a:blip>
          <a:srcRect/>
          <a:stretch>
            <a:fillRect/>
          </a:stretch>
        </p:blipFill>
        <p:spPr bwMode="auto">
          <a:xfrm>
            <a:off x="468313" y="0"/>
            <a:ext cx="3857625" cy="5143500"/>
          </a:xfrm>
          <a:prstGeom prst="rect">
            <a:avLst/>
          </a:prstGeom>
          <a:ln>
            <a:noFill/>
          </a:ln>
          <a:effectLst>
            <a:outerShdw blurRad="292100" dist="139700" dir="2700000" algn="tl" rotWithShape="0">
              <a:srgbClr val="333333">
                <a:alpha val="65000"/>
              </a:srgbClr>
            </a:outerShdw>
          </a:effectLst>
        </p:spPr>
      </p:pic>
      <p:pic>
        <p:nvPicPr>
          <p:cNvPr id="33795" name="Picture 3" descr="C:\Users\Carmen\Pictures\02-05-2011 ALBERTO ATAPUERCA\DSC03548.JPG"/>
          <p:cNvPicPr>
            <a:picLocks noChangeAspect="1" noChangeArrowheads="1"/>
          </p:cNvPicPr>
          <p:nvPr/>
        </p:nvPicPr>
        <p:blipFill>
          <a:blip r:embed="rId3">
            <a:lum contrast="20000"/>
          </a:blip>
          <a:srcRect/>
          <a:stretch>
            <a:fillRect/>
          </a:stretch>
        </p:blipFill>
        <p:spPr bwMode="auto">
          <a:xfrm>
            <a:off x="4859338" y="0"/>
            <a:ext cx="3857625" cy="5143500"/>
          </a:xfrm>
          <a:prstGeom prst="rect">
            <a:avLst/>
          </a:prstGeom>
          <a:ln>
            <a:noFill/>
          </a:ln>
          <a:effectLst>
            <a:outerShdw blurRad="292100" dist="139700" dir="2700000" algn="tl" rotWithShape="0">
              <a:srgbClr val="333333">
                <a:alpha val="65000"/>
              </a:srgbClr>
            </a:outerShdw>
          </a:effectLst>
        </p:spPr>
      </p:pic>
      <p:sp>
        <p:nvSpPr>
          <p:cNvPr id="4" name="3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Carmen\Pictures\02-05-2011 ALBERTO ATAPUERCA\DSC03541.JPG"/>
          <p:cNvPicPr>
            <a:picLocks noChangeAspect="1" noChangeArrowheads="1"/>
          </p:cNvPicPr>
          <p:nvPr/>
        </p:nvPicPr>
        <p:blipFill>
          <a:blip r:embed="rId2">
            <a:lum contrast="20000"/>
          </a:blip>
          <a:srcRect/>
          <a:stretch>
            <a:fillRect/>
          </a:stretch>
        </p:blipFill>
        <p:spPr bwMode="auto">
          <a:xfrm>
            <a:off x="250825" y="0"/>
            <a:ext cx="6858000" cy="5143500"/>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7164388" y="1419225"/>
            <a:ext cx="1728787" cy="2881313"/>
          </a:xfrm>
          <a:prstGeom prst="rect">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s-ES" sz="1400" b="1" dirty="0">
                <a:latin typeface="Calibri" pitchFamily="34" charset="0"/>
              </a:rPr>
              <a:t>Santiago el Mayor.</a:t>
            </a:r>
          </a:p>
          <a:p>
            <a:pPr algn="ctr" fontAlgn="auto">
              <a:spcBef>
                <a:spcPts val="0"/>
              </a:spcBef>
              <a:spcAft>
                <a:spcPts val="0"/>
              </a:spcAft>
              <a:defRPr/>
            </a:pPr>
            <a:endParaRPr lang="es-ES" sz="1400" b="1" dirty="0">
              <a:latin typeface="Calibri" pitchFamily="34" charset="0"/>
            </a:endParaRPr>
          </a:p>
          <a:p>
            <a:pPr algn="ctr" fontAlgn="auto">
              <a:spcBef>
                <a:spcPts val="0"/>
              </a:spcBef>
              <a:spcAft>
                <a:spcPts val="0"/>
              </a:spcAft>
              <a:defRPr/>
            </a:pPr>
            <a:endParaRPr lang="es-ES" sz="1400" b="1" dirty="0">
              <a:latin typeface="Calibri" pitchFamily="34" charset="0"/>
            </a:endParaRPr>
          </a:p>
          <a:p>
            <a:pPr algn="ctr" fontAlgn="auto">
              <a:spcBef>
                <a:spcPts val="0"/>
              </a:spcBef>
              <a:spcAft>
                <a:spcPts val="0"/>
              </a:spcAft>
              <a:defRPr/>
            </a:pPr>
            <a:endParaRPr lang="es-ES" sz="1400" b="1" dirty="0">
              <a:latin typeface="Calibri" pitchFamily="34" charset="0"/>
            </a:endParaRPr>
          </a:p>
          <a:p>
            <a:pPr algn="ctr" fontAlgn="auto">
              <a:spcBef>
                <a:spcPts val="0"/>
              </a:spcBef>
              <a:spcAft>
                <a:spcPts val="0"/>
              </a:spcAft>
              <a:defRPr/>
            </a:pPr>
            <a:r>
              <a:rPr lang="es-ES" sz="1400" b="1" dirty="0">
                <a:solidFill>
                  <a:schemeClr val="accent3">
                    <a:lumMod val="75000"/>
                  </a:schemeClr>
                </a:solidFill>
                <a:latin typeface="Calibri" pitchFamily="34" charset="0"/>
              </a:rPr>
              <a:t>St. James </a:t>
            </a:r>
            <a:r>
              <a:rPr lang="es-ES" sz="1400" b="1" dirty="0" err="1">
                <a:solidFill>
                  <a:schemeClr val="accent3">
                    <a:lumMod val="75000"/>
                  </a:schemeClr>
                </a:solidFill>
                <a:latin typeface="Calibri" pitchFamily="34" charset="0"/>
              </a:rPr>
              <a:t>the</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Greater</a:t>
            </a:r>
            <a:r>
              <a:rPr lang="es-ES" sz="1400" b="1" dirty="0">
                <a:solidFill>
                  <a:schemeClr val="accent3">
                    <a:lumMod val="75000"/>
                  </a:schemeClr>
                </a:solidFill>
                <a:latin typeface="Calibri" pitchFamily="34" charset="0"/>
              </a:rPr>
              <a:t> </a:t>
            </a:r>
          </a:p>
        </p:txBody>
      </p:sp>
      <p:sp>
        <p:nvSpPr>
          <p:cNvPr id="4" name="3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9" name="Picture 3" descr="C:\Users\Carmen\Pictures\02-05-2011 ALBERTO ATAPUERCA\DSC03551.JPG"/>
          <p:cNvPicPr>
            <a:picLocks noChangeAspect="1" noChangeArrowheads="1"/>
          </p:cNvPicPr>
          <p:nvPr/>
        </p:nvPicPr>
        <p:blipFill>
          <a:blip r:embed="rId2"/>
          <a:srcRect/>
          <a:stretch>
            <a:fillRect/>
          </a:stretch>
        </p:blipFill>
        <p:spPr bwMode="auto">
          <a:xfrm>
            <a:off x="1143000" y="0"/>
            <a:ext cx="6858000" cy="5143500"/>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Carmen\Pictures\02-05-2011 ALBERTO ATAPUERCA\DSC03552.JPG"/>
          <p:cNvPicPr>
            <a:picLocks noChangeAspect="1" noChangeArrowheads="1"/>
          </p:cNvPicPr>
          <p:nvPr/>
        </p:nvPicPr>
        <p:blipFill>
          <a:blip r:embed="rId2"/>
          <a:srcRect/>
          <a:stretch>
            <a:fillRect/>
          </a:stretch>
        </p:blipFill>
        <p:spPr bwMode="auto">
          <a:xfrm>
            <a:off x="2195513" y="0"/>
            <a:ext cx="6769100" cy="5143500"/>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250825" y="1276350"/>
            <a:ext cx="1922463" cy="2735263"/>
          </a:xfrm>
          <a:prstGeom prst="rect">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s-ES" sz="1400" b="1" dirty="0">
                <a:latin typeface="Calibri" pitchFamily="34" charset="0"/>
              </a:rPr>
              <a:t>La última Cena.</a:t>
            </a:r>
          </a:p>
          <a:p>
            <a:pPr algn="ctr" fontAlgn="auto">
              <a:spcBef>
                <a:spcPts val="0"/>
              </a:spcBef>
              <a:spcAft>
                <a:spcPts val="0"/>
              </a:spcAft>
              <a:defRPr/>
            </a:pPr>
            <a:endParaRPr lang="es-ES" sz="1400" b="1" dirty="0">
              <a:latin typeface="Calibri" pitchFamily="34" charset="0"/>
            </a:endParaRPr>
          </a:p>
          <a:p>
            <a:pPr algn="ctr" fontAlgn="auto">
              <a:spcBef>
                <a:spcPts val="0"/>
              </a:spcBef>
              <a:spcAft>
                <a:spcPts val="0"/>
              </a:spcAft>
              <a:defRPr/>
            </a:pPr>
            <a:endParaRPr lang="es-ES" sz="1400" b="1" dirty="0">
              <a:latin typeface="Calibri" pitchFamily="34" charset="0"/>
            </a:endParaRPr>
          </a:p>
          <a:p>
            <a:pPr algn="ctr" fontAlgn="auto">
              <a:spcBef>
                <a:spcPts val="0"/>
              </a:spcBef>
              <a:spcAft>
                <a:spcPts val="0"/>
              </a:spcAft>
              <a:defRPr/>
            </a:pPr>
            <a:endParaRPr lang="es-ES" sz="1400" b="1" dirty="0">
              <a:latin typeface="Calibri" pitchFamily="34" charset="0"/>
            </a:endParaRPr>
          </a:p>
          <a:p>
            <a:pPr algn="ctr" fontAlgn="auto">
              <a:spcBef>
                <a:spcPts val="0"/>
              </a:spcBef>
              <a:spcAft>
                <a:spcPts val="0"/>
              </a:spcAft>
              <a:defRPr/>
            </a:pPr>
            <a:r>
              <a:rPr lang="es-ES" sz="1400" b="1" dirty="0" err="1">
                <a:solidFill>
                  <a:schemeClr val="accent3">
                    <a:lumMod val="75000"/>
                  </a:schemeClr>
                </a:solidFill>
                <a:latin typeface="Calibri" pitchFamily="34" charset="0"/>
              </a:rPr>
              <a:t>The</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last</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Supper</a:t>
            </a:r>
            <a:r>
              <a:rPr lang="es-ES" dirty="0">
                <a:solidFill>
                  <a:schemeClr val="accent3">
                    <a:lumMod val="75000"/>
                  </a:schemeClr>
                </a:solidFill>
              </a:rPr>
              <a:t>.</a:t>
            </a:r>
          </a:p>
        </p:txBody>
      </p:sp>
      <p:sp>
        <p:nvSpPr>
          <p:cNvPr id="4" name="3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Users\Carmen\Pictures\02-05-2011 ALBERTO ATAPUERCA\DSC03553.JPG"/>
          <p:cNvPicPr>
            <a:picLocks noChangeAspect="1" noChangeArrowheads="1"/>
          </p:cNvPicPr>
          <p:nvPr/>
        </p:nvPicPr>
        <p:blipFill>
          <a:blip r:embed="rId2"/>
          <a:srcRect/>
          <a:stretch>
            <a:fillRect/>
          </a:stretch>
        </p:blipFill>
        <p:spPr bwMode="auto">
          <a:xfrm>
            <a:off x="179388" y="0"/>
            <a:ext cx="6858000" cy="5143500"/>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7092950" y="1058863"/>
            <a:ext cx="1849438" cy="3241675"/>
          </a:xfrm>
          <a:prstGeom prst="rect">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s-ES" sz="1400" b="1" dirty="0">
                <a:latin typeface="Calibri" pitchFamily="34" charset="0"/>
              </a:rPr>
              <a:t>El prendimiento.</a:t>
            </a:r>
          </a:p>
          <a:p>
            <a:pPr algn="ctr" fontAlgn="auto">
              <a:spcBef>
                <a:spcPts val="0"/>
              </a:spcBef>
              <a:spcAft>
                <a:spcPts val="0"/>
              </a:spcAft>
              <a:defRPr/>
            </a:pPr>
            <a:endParaRPr lang="es-ES" sz="1400" b="1" dirty="0">
              <a:latin typeface="Calibri" pitchFamily="34" charset="0"/>
            </a:endParaRPr>
          </a:p>
          <a:p>
            <a:pPr algn="ctr" fontAlgn="auto">
              <a:spcBef>
                <a:spcPts val="0"/>
              </a:spcBef>
              <a:spcAft>
                <a:spcPts val="0"/>
              </a:spcAft>
              <a:defRPr/>
            </a:pPr>
            <a:endParaRPr lang="es-ES" sz="1400" b="1" dirty="0">
              <a:latin typeface="Calibri" pitchFamily="34" charset="0"/>
            </a:endParaRPr>
          </a:p>
          <a:p>
            <a:pPr algn="ctr" fontAlgn="auto">
              <a:spcBef>
                <a:spcPts val="0"/>
              </a:spcBef>
              <a:spcAft>
                <a:spcPts val="0"/>
              </a:spcAft>
              <a:defRPr/>
            </a:pPr>
            <a:r>
              <a:rPr lang="es-ES" sz="1400" b="1" dirty="0" err="1">
                <a:solidFill>
                  <a:schemeClr val="accent3">
                    <a:lumMod val="75000"/>
                  </a:schemeClr>
                </a:solidFill>
                <a:latin typeface="Calibri" pitchFamily="34" charset="0"/>
              </a:rPr>
              <a:t>The</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arrest</a:t>
            </a:r>
            <a:r>
              <a:rPr lang="es-ES" sz="1400" b="1" dirty="0">
                <a:solidFill>
                  <a:schemeClr val="accent3">
                    <a:lumMod val="75000"/>
                  </a:schemeClr>
                </a:solidFill>
                <a:latin typeface="Calibri" pitchFamily="34" charset="0"/>
              </a:rPr>
              <a:t>.</a:t>
            </a:r>
          </a:p>
        </p:txBody>
      </p:sp>
      <p:sp>
        <p:nvSpPr>
          <p:cNvPr id="4" name="3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File:LaCartujaDeMiraflores20121007174516SAM 1628.jpg"/>
          <p:cNvPicPr>
            <a:picLocks noChangeAspect="1" noChangeArrowheads="1"/>
          </p:cNvPicPr>
          <p:nvPr/>
        </p:nvPicPr>
        <p:blipFill>
          <a:blip r:embed="rId2">
            <a:lum contrast="10000"/>
          </a:blip>
          <a:srcRect/>
          <a:stretch>
            <a:fillRect/>
          </a:stretch>
        </p:blipFill>
        <p:spPr bwMode="auto">
          <a:xfrm>
            <a:off x="2051050" y="0"/>
            <a:ext cx="6985000" cy="5143500"/>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179388" y="1203325"/>
            <a:ext cx="1800225" cy="3024188"/>
          </a:xfrm>
          <a:prstGeom prst="rect">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s-ES" sz="1400" b="1" dirty="0">
                <a:latin typeface="Calibri" pitchFamily="34" charset="0"/>
              </a:rPr>
              <a:t>La Sagrada Familia y los Magos.</a:t>
            </a:r>
          </a:p>
          <a:p>
            <a:pPr algn="ctr" fontAlgn="auto">
              <a:spcBef>
                <a:spcPts val="0"/>
              </a:spcBef>
              <a:spcAft>
                <a:spcPts val="0"/>
              </a:spcAft>
              <a:defRPr/>
            </a:pPr>
            <a:endParaRPr lang="es-ES" sz="1400" b="1" dirty="0">
              <a:latin typeface="Calibri" pitchFamily="34" charset="0"/>
            </a:endParaRPr>
          </a:p>
          <a:p>
            <a:pPr algn="ctr" fontAlgn="auto">
              <a:spcBef>
                <a:spcPts val="0"/>
              </a:spcBef>
              <a:spcAft>
                <a:spcPts val="0"/>
              </a:spcAft>
              <a:defRPr/>
            </a:pPr>
            <a:r>
              <a:rPr lang="es-ES" sz="1400" b="1" dirty="0" err="1">
                <a:solidFill>
                  <a:schemeClr val="accent3">
                    <a:lumMod val="75000"/>
                  </a:schemeClr>
                </a:solidFill>
                <a:latin typeface="Calibri" pitchFamily="34" charset="0"/>
              </a:rPr>
              <a:t>The</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Holy</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Family</a:t>
            </a:r>
            <a:r>
              <a:rPr lang="es-ES" sz="1400" b="1" dirty="0">
                <a:solidFill>
                  <a:schemeClr val="accent3">
                    <a:lumMod val="75000"/>
                  </a:schemeClr>
                </a:solidFill>
                <a:latin typeface="Calibri" pitchFamily="34" charset="0"/>
              </a:rPr>
              <a:t> and </a:t>
            </a:r>
            <a:r>
              <a:rPr lang="es-ES" sz="1400" b="1" dirty="0" err="1">
                <a:solidFill>
                  <a:schemeClr val="accent3">
                    <a:lumMod val="75000"/>
                  </a:schemeClr>
                </a:solidFill>
                <a:latin typeface="Calibri" pitchFamily="34" charset="0"/>
              </a:rPr>
              <a:t>the</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Magi</a:t>
            </a:r>
            <a:r>
              <a:rPr lang="es-ES" sz="1400" b="1" dirty="0">
                <a:latin typeface="Calibri" pitchFamily="34" charset="0"/>
              </a:rPr>
              <a:t>.</a:t>
            </a:r>
          </a:p>
        </p:txBody>
      </p:sp>
      <p:sp>
        <p:nvSpPr>
          <p:cNvPr id="4" name="3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Carmen\Pictures\02-05-2011  Atapuerca y Burgos\DSC06280.JPG"/>
          <p:cNvPicPr>
            <a:picLocks noChangeAspect="1" noChangeArrowheads="1"/>
          </p:cNvPicPr>
          <p:nvPr/>
        </p:nvPicPr>
        <p:blipFill>
          <a:blip r:embed="rId2">
            <a:lum contrast="10000"/>
          </a:blip>
          <a:srcRect/>
          <a:stretch>
            <a:fillRect/>
          </a:stretch>
        </p:blipFill>
        <p:spPr bwMode="auto">
          <a:xfrm>
            <a:off x="4356100" y="0"/>
            <a:ext cx="3857625" cy="5143500"/>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755650" y="1851025"/>
            <a:ext cx="3240088" cy="2160588"/>
          </a:xfrm>
          <a:prstGeom prst="rect">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s-ES" sz="1400" b="1" dirty="0">
                <a:latin typeface="Calibri" pitchFamily="34" charset="0"/>
              </a:rPr>
              <a:t>Isabel de Portugal rezando</a:t>
            </a:r>
            <a:r>
              <a:rPr lang="es-ES" sz="1400" b="1" dirty="0">
                <a:latin typeface="Calibri" pitchFamily="34" charset="0"/>
              </a:rPr>
              <a:t>.</a:t>
            </a:r>
          </a:p>
          <a:p>
            <a:pPr algn="ctr" fontAlgn="auto">
              <a:spcBef>
                <a:spcPts val="0"/>
              </a:spcBef>
              <a:spcAft>
                <a:spcPts val="0"/>
              </a:spcAft>
              <a:defRPr/>
            </a:pPr>
            <a:endParaRPr lang="es-ES" sz="1400" b="1" dirty="0">
              <a:latin typeface="Calibri" pitchFamily="34" charset="0"/>
            </a:endParaRPr>
          </a:p>
          <a:p>
            <a:pPr algn="ctr" fontAlgn="auto">
              <a:spcBef>
                <a:spcPts val="0"/>
              </a:spcBef>
              <a:spcAft>
                <a:spcPts val="0"/>
              </a:spcAft>
              <a:defRPr/>
            </a:pPr>
            <a:r>
              <a:rPr lang="es-ES" sz="1400" b="1" dirty="0" err="1">
                <a:solidFill>
                  <a:schemeClr val="accent3">
                    <a:lumMod val="75000"/>
                  </a:schemeClr>
                </a:solidFill>
                <a:latin typeface="Calibri" pitchFamily="34" charset="0"/>
              </a:rPr>
              <a:t>Isabella</a:t>
            </a:r>
            <a:r>
              <a:rPr lang="es-ES" sz="1400" b="1" dirty="0">
                <a:solidFill>
                  <a:schemeClr val="accent3">
                    <a:lumMod val="75000"/>
                  </a:schemeClr>
                </a:solidFill>
                <a:latin typeface="Calibri" pitchFamily="34" charset="0"/>
              </a:rPr>
              <a:t> of Portugal </a:t>
            </a:r>
            <a:r>
              <a:rPr lang="es-ES" sz="1400" b="1" dirty="0" err="1">
                <a:solidFill>
                  <a:schemeClr val="accent3">
                    <a:lumMod val="75000"/>
                  </a:schemeClr>
                </a:solidFill>
                <a:latin typeface="Calibri" pitchFamily="34" charset="0"/>
              </a:rPr>
              <a:t>praying</a:t>
            </a:r>
            <a:r>
              <a:rPr lang="es-ES" sz="1400" b="1" dirty="0">
                <a:solidFill>
                  <a:schemeClr val="accent3">
                    <a:lumMod val="75000"/>
                  </a:schemeClr>
                </a:solidFill>
                <a:latin typeface="Calibri" pitchFamily="34" charset="0"/>
              </a:rPr>
              <a:t>.</a:t>
            </a:r>
            <a:endParaRPr lang="es-ES" sz="1400" b="1" dirty="0">
              <a:solidFill>
                <a:schemeClr val="accent3">
                  <a:lumMod val="75000"/>
                </a:schemeClr>
              </a:solidFill>
              <a:latin typeface="Calibri" pitchFamily="34" charset="0"/>
            </a:endParaRPr>
          </a:p>
        </p:txBody>
      </p:sp>
      <p:sp>
        <p:nvSpPr>
          <p:cNvPr id="4" name="3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farm5.staticflickr.com/4061/5140543776_68c0591141_z.jpg"/>
          <p:cNvPicPr>
            <a:picLocks noChangeAspect="1" noChangeArrowheads="1"/>
          </p:cNvPicPr>
          <p:nvPr/>
        </p:nvPicPr>
        <p:blipFill>
          <a:blip r:embed="rId2">
            <a:lum contrast="20000"/>
          </a:blip>
          <a:srcRect/>
          <a:stretch>
            <a:fillRect/>
          </a:stretch>
        </p:blipFill>
        <p:spPr bwMode="auto">
          <a:xfrm>
            <a:off x="611188" y="0"/>
            <a:ext cx="3432175" cy="5143500"/>
          </a:xfrm>
          <a:prstGeom prst="rect">
            <a:avLst/>
          </a:prstGeom>
          <a:ln>
            <a:noFill/>
          </a:ln>
          <a:effectLst>
            <a:outerShdw blurRad="292100" dist="139700" dir="2700000" algn="tl" rotWithShape="0">
              <a:srgbClr val="333333">
                <a:alpha val="65000"/>
              </a:srgbClr>
            </a:outerShdw>
          </a:effectLst>
        </p:spPr>
      </p:pic>
      <p:pic>
        <p:nvPicPr>
          <p:cNvPr id="61444" name="Picture 4" descr="http://farm2.staticflickr.com/1434/5140545962_a36f3e005f.jpg"/>
          <p:cNvPicPr>
            <a:picLocks noChangeAspect="1" noChangeArrowheads="1"/>
          </p:cNvPicPr>
          <p:nvPr/>
        </p:nvPicPr>
        <p:blipFill>
          <a:blip r:embed="rId3">
            <a:lum contrast="20000"/>
          </a:blip>
          <a:srcRect/>
          <a:stretch>
            <a:fillRect/>
          </a:stretch>
        </p:blipFill>
        <p:spPr bwMode="auto">
          <a:xfrm>
            <a:off x="5035550" y="0"/>
            <a:ext cx="3497263" cy="5143500"/>
          </a:xfrm>
          <a:prstGeom prst="rect">
            <a:avLst/>
          </a:prstGeom>
          <a:ln>
            <a:noFill/>
          </a:ln>
          <a:effectLst>
            <a:outerShdw blurRad="292100" dist="139700" dir="2700000" algn="tl" rotWithShape="0">
              <a:srgbClr val="333333">
                <a:alpha val="65000"/>
              </a:srgbClr>
            </a:outerShdw>
          </a:effectLst>
        </p:spPr>
      </p:pic>
      <p:sp>
        <p:nvSpPr>
          <p:cNvPr id="5" name="4 Rectángulo"/>
          <p:cNvSpPr/>
          <p:nvPr/>
        </p:nvSpPr>
        <p:spPr>
          <a:xfrm>
            <a:off x="611188" y="4587875"/>
            <a:ext cx="3384550" cy="5556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s-ES" sz="1400" b="1" dirty="0">
                <a:latin typeface="Calibri" pitchFamily="34" charset="0"/>
              </a:rPr>
              <a:t>María Magdalena</a:t>
            </a:r>
          </a:p>
        </p:txBody>
      </p:sp>
      <p:sp>
        <p:nvSpPr>
          <p:cNvPr id="6" name="5 Rectángulo"/>
          <p:cNvSpPr/>
          <p:nvPr/>
        </p:nvSpPr>
        <p:spPr>
          <a:xfrm>
            <a:off x="5003800" y="4587875"/>
            <a:ext cx="3529013" cy="5556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s-ES" sz="1400" b="1" dirty="0">
                <a:latin typeface="Calibri" pitchFamily="34" charset="0"/>
              </a:rPr>
              <a:t>Santa Catalina</a:t>
            </a:r>
          </a:p>
        </p:txBody>
      </p:sp>
      <p:sp>
        <p:nvSpPr>
          <p:cNvPr id="7" name="6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l.yimg.com/g/images/spaceout.gif">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7483647" y="0"/>
            <a:ext cx="6134100" cy="489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3" name="Picture 3"/>
          <p:cNvPicPr>
            <a:picLocks noChangeAspect="1" noChangeArrowheads="1"/>
          </p:cNvPicPr>
          <p:nvPr/>
        </p:nvPicPr>
        <p:blipFill>
          <a:blip r:embed="rId4">
            <a:lum contrast="20000"/>
          </a:blip>
          <a:srcRect/>
          <a:stretch>
            <a:fillRect/>
          </a:stretch>
        </p:blipFill>
        <p:spPr bwMode="auto">
          <a:xfrm>
            <a:off x="395288" y="0"/>
            <a:ext cx="4449762" cy="4608513"/>
          </a:xfrm>
          <a:prstGeom prst="rect">
            <a:avLst/>
          </a:prstGeom>
          <a:ln>
            <a:noFill/>
          </a:ln>
          <a:effectLst>
            <a:outerShdw blurRad="292100" dist="139700" dir="2700000" algn="tl" rotWithShape="0">
              <a:srgbClr val="333333">
                <a:alpha val="65000"/>
              </a:srgbClr>
            </a:outerShdw>
          </a:effectLst>
        </p:spPr>
      </p:pic>
      <p:pic>
        <p:nvPicPr>
          <p:cNvPr id="19458" name="Picture 2" descr="La restauración de las vidrieras del templo gótico (imagen) y de La Cartuja  ha sido buena. diariodeburgos.es"/>
          <p:cNvPicPr>
            <a:picLocks noChangeAspect="1" noChangeArrowheads="1"/>
          </p:cNvPicPr>
          <p:nvPr/>
        </p:nvPicPr>
        <p:blipFill>
          <a:blip r:embed="rId5">
            <a:lum contrast="10000"/>
          </a:blip>
          <a:srcRect/>
          <a:stretch>
            <a:fillRect/>
          </a:stretch>
        </p:blipFill>
        <p:spPr bwMode="auto">
          <a:xfrm>
            <a:off x="5580063" y="0"/>
            <a:ext cx="3095625" cy="5148263"/>
          </a:xfrm>
          <a:prstGeom prst="rect">
            <a:avLst/>
          </a:prstGeom>
          <a:ln>
            <a:noFill/>
          </a:ln>
          <a:effectLst>
            <a:outerShdw blurRad="292100" dist="139700" dir="2700000" algn="tl" rotWithShape="0">
              <a:srgbClr val="333333">
                <a:alpha val="65000"/>
              </a:srgbClr>
            </a:outerShdw>
          </a:effectLst>
        </p:spPr>
      </p:pic>
      <p:sp>
        <p:nvSpPr>
          <p:cNvPr id="5" name="4 Rectángulo"/>
          <p:cNvSpPr/>
          <p:nvPr/>
        </p:nvSpPr>
        <p:spPr>
          <a:xfrm>
            <a:off x="395288" y="4587875"/>
            <a:ext cx="4464050" cy="5556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s-ES" sz="1400" b="1" dirty="0">
                <a:latin typeface="Calibri" pitchFamily="34" charset="0"/>
              </a:rPr>
              <a:t>Escudo de Castilla y León</a:t>
            </a:r>
          </a:p>
        </p:txBody>
      </p:sp>
      <p:sp>
        <p:nvSpPr>
          <p:cNvPr id="6" name="5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Carmen\Pictures\02-05-2011  Atapuerca y Burgos\DSC06274.JPG"/>
          <p:cNvPicPr>
            <a:picLocks noChangeAspect="1" noChangeArrowheads="1"/>
          </p:cNvPicPr>
          <p:nvPr/>
        </p:nvPicPr>
        <p:blipFill>
          <a:blip r:embed="rId2">
            <a:lum contrast="10000"/>
          </a:blip>
          <a:srcRect/>
          <a:stretch>
            <a:fillRect/>
          </a:stretch>
        </p:blipFill>
        <p:spPr bwMode="auto">
          <a:xfrm>
            <a:off x="0" y="0"/>
            <a:ext cx="6858000" cy="5143500"/>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6875463" y="842963"/>
            <a:ext cx="2160587" cy="3889375"/>
          </a:xfrm>
          <a:prstGeom prst="rect">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r>
              <a:rPr lang="es-ES" sz="1400" b="1" dirty="0">
                <a:latin typeface="Calibri" pitchFamily="34" charset="0"/>
              </a:rPr>
              <a:t>Sepulcro de Juan II e Isabel de Portugal, obra de Gil de </a:t>
            </a:r>
            <a:r>
              <a:rPr lang="es-ES" sz="1400" b="1" dirty="0" err="1">
                <a:latin typeface="Calibri" pitchFamily="34" charset="0"/>
              </a:rPr>
              <a:t>Siloé</a:t>
            </a:r>
            <a:r>
              <a:rPr lang="es-ES" sz="1400" b="1" dirty="0">
                <a:latin typeface="Calibri" pitchFamily="34" charset="0"/>
              </a:rPr>
              <a:t> en forma de estrella de ocho puntas.</a:t>
            </a:r>
          </a:p>
          <a:p>
            <a:pPr algn="just" fontAlgn="auto">
              <a:spcBef>
                <a:spcPts val="0"/>
              </a:spcBef>
              <a:spcAft>
                <a:spcPts val="0"/>
              </a:spcAft>
              <a:defRPr/>
            </a:pPr>
            <a:endParaRPr lang="es-ES" sz="1400" b="1" dirty="0">
              <a:latin typeface="Calibri" pitchFamily="34" charset="0"/>
            </a:endParaRPr>
          </a:p>
          <a:p>
            <a:pPr algn="just" fontAlgn="auto">
              <a:spcBef>
                <a:spcPts val="0"/>
              </a:spcBef>
              <a:spcAft>
                <a:spcPts val="0"/>
              </a:spcAft>
              <a:defRPr/>
            </a:pPr>
            <a:endParaRPr lang="es-ES" sz="1400" b="1" dirty="0">
              <a:latin typeface="Calibri" pitchFamily="34" charset="0"/>
            </a:endParaRPr>
          </a:p>
          <a:p>
            <a:pPr algn="just" fontAlgn="auto">
              <a:spcBef>
                <a:spcPts val="0"/>
              </a:spcBef>
              <a:spcAft>
                <a:spcPts val="0"/>
              </a:spcAft>
              <a:defRPr/>
            </a:pPr>
            <a:r>
              <a:rPr lang="en-US" sz="1400" dirty="0"/>
              <a:t> </a:t>
            </a:r>
            <a:r>
              <a:rPr lang="en-US" sz="1400" b="1" dirty="0" err="1">
                <a:solidFill>
                  <a:schemeClr val="accent3">
                    <a:lumMod val="75000"/>
                  </a:schemeClr>
                </a:solidFill>
                <a:latin typeface="Calibri" pitchFamily="34" charset="0"/>
              </a:rPr>
              <a:t>Sepulchre</a:t>
            </a:r>
            <a:r>
              <a:rPr lang="en-US" sz="1400" b="1" dirty="0">
                <a:solidFill>
                  <a:schemeClr val="accent3">
                    <a:lumMod val="75000"/>
                  </a:schemeClr>
                </a:solidFill>
                <a:latin typeface="Calibri" pitchFamily="34" charset="0"/>
              </a:rPr>
              <a:t> of Juan II and Isabella of Portugal, by Gil de </a:t>
            </a:r>
            <a:r>
              <a:rPr lang="en-US" sz="1400" b="1" dirty="0" err="1">
                <a:solidFill>
                  <a:schemeClr val="accent3">
                    <a:lumMod val="75000"/>
                  </a:schemeClr>
                </a:solidFill>
                <a:latin typeface="Calibri" pitchFamily="34" charset="0"/>
              </a:rPr>
              <a:t>Siloé</a:t>
            </a:r>
            <a:r>
              <a:rPr lang="en-US" sz="1400" b="1" dirty="0">
                <a:solidFill>
                  <a:schemeClr val="accent3">
                    <a:lumMod val="75000"/>
                  </a:schemeClr>
                </a:solidFill>
                <a:latin typeface="Calibri" pitchFamily="34" charset="0"/>
              </a:rPr>
              <a:t> shaped eight-pointed star</a:t>
            </a:r>
            <a:endParaRPr lang="es-ES" sz="1400" b="1" dirty="0">
              <a:solidFill>
                <a:schemeClr val="accent3">
                  <a:lumMod val="75000"/>
                </a:schemeClr>
              </a:solidFill>
              <a:latin typeface="Calibri" pitchFamily="34" charset="0"/>
            </a:endParaRPr>
          </a:p>
        </p:txBody>
      </p:sp>
      <p:sp>
        <p:nvSpPr>
          <p:cNvPr id="4" name="3 Rectángulo"/>
          <p:cNvSpPr/>
          <p:nvPr/>
        </p:nvSpPr>
        <p:spPr>
          <a:xfrm>
            <a:off x="0" y="0"/>
            <a:ext cx="9036050"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File:LaCartujaDeMiraflores20121007174459SAM 1627.jpg"/>
          <p:cNvPicPr>
            <a:picLocks noChangeAspect="1" noChangeArrowheads="1"/>
          </p:cNvPicPr>
          <p:nvPr/>
        </p:nvPicPr>
        <p:blipFill>
          <a:blip r:embed="rId2">
            <a:extLst>
              <a:ext uri="{28A0092B-C50C-407E-A947-70E740481C1C}">
                <a14:useLocalDpi xmlns:a14="http://schemas.microsoft.com/office/drawing/2010/main" val="0"/>
              </a:ext>
            </a:extLst>
          </a:blip>
          <a:srcRect t="17201"/>
          <a:stretch>
            <a:fillRect/>
          </a:stretch>
        </p:blipFill>
        <p:spPr bwMode="auto">
          <a:xfrm>
            <a:off x="827088" y="0"/>
            <a:ext cx="7731125"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File:LaCartujaDeMiraflores20121007173414SAM 1593.jpg"/>
          <p:cNvPicPr>
            <a:picLocks noChangeAspect="1" noChangeArrowheads="1"/>
          </p:cNvPicPr>
          <p:nvPr/>
        </p:nvPicPr>
        <p:blipFill>
          <a:blip r:embed="rId2">
            <a:lum contrast="20000"/>
          </a:blip>
          <a:srcRect/>
          <a:stretch>
            <a:fillRect/>
          </a:stretch>
        </p:blipFill>
        <p:spPr bwMode="auto">
          <a:xfrm>
            <a:off x="1116013" y="0"/>
            <a:ext cx="7056437" cy="5130800"/>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179388" y="0"/>
            <a:ext cx="8856662"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File:LaCartujaDeMiraflores20121007174802SAM 1630.jpg"/>
          <p:cNvPicPr>
            <a:picLocks noChangeAspect="1" noChangeArrowheads="1"/>
          </p:cNvPicPr>
          <p:nvPr/>
        </p:nvPicPr>
        <p:blipFill>
          <a:blip r:embed="rId2">
            <a:lum contrast="20000"/>
          </a:blip>
          <a:srcRect/>
          <a:stretch>
            <a:fillRect/>
          </a:stretch>
        </p:blipFill>
        <p:spPr bwMode="auto">
          <a:xfrm>
            <a:off x="1042988" y="0"/>
            <a:ext cx="7200900" cy="5143500"/>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827088" y="4803775"/>
            <a:ext cx="7632700" cy="3397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s-ES" sz="1400" b="1" dirty="0">
                <a:solidFill>
                  <a:schemeClr val="tx1"/>
                </a:solidFill>
                <a:latin typeface="Calibri" pitchFamily="34" charset="0"/>
              </a:rPr>
              <a:t>Sepulcro de Juan II de Castilla</a:t>
            </a:r>
          </a:p>
        </p:txBody>
      </p:sp>
      <p:sp>
        <p:nvSpPr>
          <p:cNvPr id="4" name="3 Rectángulo"/>
          <p:cNvSpPr/>
          <p:nvPr/>
        </p:nvSpPr>
        <p:spPr>
          <a:xfrm>
            <a:off x="107950" y="0"/>
            <a:ext cx="8928100"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07950" y="0"/>
            <a:ext cx="8928100"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026" name="Picture 2"/>
          <p:cNvPicPr>
            <a:picLocks noChangeAspect="1" noChangeArrowheads="1"/>
          </p:cNvPicPr>
          <p:nvPr/>
        </p:nvPicPr>
        <p:blipFill>
          <a:blip r:embed="rId2">
            <a:lum contrast="10000"/>
          </a:blip>
          <a:srcRect/>
          <a:stretch>
            <a:fillRect/>
          </a:stretch>
        </p:blipFill>
        <p:spPr bwMode="auto">
          <a:xfrm>
            <a:off x="323850" y="484188"/>
            <a:ext cx="5505450" cy="4124325"/>
          </a:xfrm>
          <a:prstGeom prst="rect">
            <a:avLst/>
          </a:prstGeom>
          <a:ln>
            <a:noFill/>
          </a:ln>
          <a:effectLst>
            <a:outerShdw blurRad="292100" dist="139700" dir="2700000" algn="tl" rotWithShape="0">
              <a:srgbClr val="333333">
                <a:alpha val="65000"/>
              </a:srgbClr>
            </a:outerShdw>
          </a:effectLst>
        </p:spPr>
      </p:pic>
      <p:sp>
        <p:nvSpPr>
          <p:cNvPr id="5" name="4 Rectángulo"/>
          <p:cNvSpPr/>
          <p:nvPr/>
        </p:nvSpPr>
        <p:spPr>
          <a:xfrm>
            <a:off x="6156325" y="484188"/>
            <a:ext cx="2736850" cy="4103687"/>
          </a:xfrm>
          <a:prstGeom prst="rect">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r>
              <a:rPr lang="es-ES" sz="1400" b="1" dirty="0">
                <a:latin typeface="Calibri" pitchFamily="34" charset="0"/>
              </a:rPr>
              <a:t>Debajo de los sepulcros, se </a:t>
            </a:r>
            <a:r>
              <a:rPr lang="es-ES" sz="1400" b="1" dirty="0" err="1">
                <a:latin typeface="Calibri" pitchFamily="34" charset="0"/>
              </a:rPr>
              <a:t>encuenta</a:t>
            </a:r>
            <a:r>
              <a:rPr lang="es-ES" sz="1400" b="1" dirty="0">
                <a:latin typeface="Calibri" pitchFamily="34" charset="0"/>
              </a:rPr>
              <a:t> una cripta, en la que se hallan los restos de Juan II y varios huesos de  Isabel de Portugal. Después de analizar el ADN se comparó con los restos encontrados en la tumba que corresponde al Infante D. Alfonso. Los análisis coinciden con un chico de unos 15 años, pero no se han encontrado restos tóxicos, que supuestamente le habrían llevado a la muerte.</a:t>
            </a:r>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lum contrast="40000"/>
          </a:blip>
          <a:srcRect l="9894" r="17805" b="3015"/>
          <a:stretch>
            <a:fillRect/>
          </a:stretch>
        </p:blipFill>
        <p:spPr bwMode="auto">
          <a:xfrm>
            <a:off x="900113" y="0"/>
            <a:ext cx="7488237" cy="5143500"/>
          </a:xfrm>
          <a:prstGeom prst="rect">
            <a:avLst/>
          </a:prstGeom>
          <a:noFill/>
          <a:ln>
            <a:noFill/>
          </a:ln>
          <a:effectLst>
            <a:outerShdw blurRad="292100" dist="139700" dir="2700000" algn="tl" rotWithShape="0">
              <a:srgbClr val="333333">
                <a:alpha val="65000"/>
              </a:srgbClr>
            </a:outerShdw>
          </a:effectLst>
        </p:spPr>
      </p:pic>
      <p:sp>
        <p:nvSpPr>
          <p:cNvPr id="3" name="2 Rectángulo"/>
          <p:cNvSpPr/>
          <p:nvPr/>
        </p:nvSpPr>
        <p:spPr>
          <a:xfrm>
            <a:off x="323850" y="4659313"/>
            <a:ext cx="8351838" cy="4841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s-ES" sz="1400" b="1" dirty="0">
                <a:solidFill>
                  <a:schemeClr val="bg1"/>
                </a:solidFill>
                <a:latin typeface="Calibri" pitchFamily="34" charset="0"/>
              </a:rPr>
              <a:t>Sepulcro de Isabel de Portugal, con la imagen de Santiago.</a:t>
            </a:r>
          </a:p>
        </p:txBody>
      </p:sp>
      <p:sp>
        <p:nvSpPr>
          <p:cNvPr id="4" name="3 Rectángulo"/>
          <p:cNvSpPr/>
          <p:nvPr/>
        </p:nvSpPr>
        <p:spPr>
          <a:xfrm>
            <a:off x="107950" y="0"/>
            <a:ext cx="8928100"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File:Burgos Cartuja sepulcro JuanII Gil Siloe 08 lou.JPG"/>
          <p:cNvPicPr>
            <a:picLocks noChangeAspect="1" noChangeArrowheads="1"/>
          </p:cNvPicPr>
          <p:nvPr/>
        </p:nvPicPr>
        <p:blipFill>
          <a:blip r:embed="rId2">
            <a:lum contrast="20000"/>
          </a:blip>
          <a:srcRect/>
          <a:stretch>
            <a:fillRect/>
          </a:stretch>
        </p:blipFill>
        <p:spPr bwMode="auto">
          <a:xfrm>
            <a:off x="755650" y="0"/>
            <a:ext cx="3429000" cy="5143500"/>
          </a:xfrm>
          <a:prstGeom prst="rect">
            <a:avLst/>
          </a:prstGeom>
          <a:ln>
            <a:noFill/>
          </a:ln>
          <a:effectLst>
            <a:outerShdw blurRad="292100" dist="139700" dir="2700000" algn="tl" rotWithShape="0">
              <a:srgbClr val="333333">
                <a:alpha val="65000"/>
              </a:srgbClr>
            </a:outerShdw>
          </a:effectLst>
        </p:spPr>
      </p:pic>
      <p:pic>
        <p:nvPicPr>
          <p:cNvPr id="50179" name="Picture 4" descr="File:CartujaDeMiraflores20100102235320SAM 297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59338" y="0"/>
            <a:ext cx="3724275" cy="496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Rectángulo"/>
          <p:cNvSpPr/>
          <p:nvPr/>
        </p:nvSpPr>
        <p:spPr>
          <a:xfrm>
            <a:off x="107950" y="0"/>
            <a:ext cx="8928100"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split orient="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lum contrast="30000"/>
          </a:blip>
          <a:srcRect l="5164"/>
          <a:stretch>
            <a:fillRect/>
          </a:stretch>
        </p:blipFill>
        <p:spPr bwMode="auto">
          <a:xfrm>
            <a:off x="971550" y="0"/>
            <a:ext cx="7310438" cy="4803775"/>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971550" y="4659313"/>
            <a:ext cx="7272338" cy="4841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s-ES" sz="1400" b="1" dirty="0">
                <a:latin typeface="Calibri" pitchFamily="34" charset="0"/>
              </a:rPr>
              <a:t>Virgen de la Leche / </a:t>
            </a:r>
            <a:r>
              <a:rPr lang="es-ES" sz="1400" b="1" dirty="0" err="1">
                <a:solidFill>
                  <a:schemeClr val="accent3">
                    <a:lumMod val="60000"/>
                    <a:lumOff val="40000"/>
                  </a:schemeClr>
                </a:solidFill>
                <a:latin typeface="Calibri" pitchFamily="34" charset="0"/>
              </a:rPr>
              <a:t>Virgin</a:t>
            </a:r>
            <a:r>
              <a:rPr lang="es-ES" sz="1400" b="1" dirty="0">
                <a:solidFill>
                  <a:schemeClr val="accent3">
                    <a:lumMod val="60000"/>
                    <a:lumOff val="40000"/>
                  </a:schemeClr>
                </a:solidFill>
                <a:latin typeface="Calibri" pitchFamily="34" charset="0"/>
              </a:rPr>
              <a:t> of </a:t>
            </a:r>
            <a:r>
              <a:rPr lang="es-ES" sz="1400" b="1" dirty="0" err="1">
                <a:solidFill>
                  <a:schemeClr val="accent3">
                    <a:lumMod val="60000"/>
                    <a:lumOff val="40000"/>
                  </a:schemeClr>
                </a:solidFill>
                <a:latin typeface="Calibri" pitchFamily="34" charset="0"/>
              </a:rPr>
              <a:t>the</a:t>
            </a:r>
            <a:r>
              <a:rPr lang="es-ES" sz="1400" b="1" dirty="0">
                <a:solidFill>
                  <a:schemeClr val="accent3">
                    <a:lumMod val="60000"/>
                    <a:lumOff val="40000"/>
                  </a:schemeClr>
                </a:solidFill>
                <a:latin typeface="Calibri" pitchFamily="34" charset="0"/>
              </a:rPr>
              <a:t> </a:t>
            </a:r>
            <a:r>
              <a:rPr lang="es-ES" sz="1400" b="1" dirty="0" err="1">
                <a:solidFill>
                  <a:schemeClr val="accent3">
                    <a:lumMod val="60000"/>
                    <a:lumOff val="40000"/>
                  </a:schemeClr>
                </a:solidFill>
                <a:latin typeface="Calibri" pitchFamily="34" charset="0"/>
              </a:rPr>
              <a:t>Milk</a:t>
            </a:r>
            <a:r>
              <a:rPr lang="es-ES" sz="1400" b="1" dirty="0">
                <a:solidFill>
                  <a:schemeClr val="accent3">
                    <a:lumMod val="60000"/>
                    <a:lumOff val="40000"/>
                  </a:schemeClr>
                </a:solidFill>
                <a:latin typeface="Calibri" pitchFamily="34" charset="0"/>
              </a:rPr>
              <a:t>.</a:t>
            </a:r>
          </a:p>
        </p:txBody>
      </p:sp>
      <p:sp>
        <p:nvSpPr>
          <p:cNvPr id="4" name="3 Rectángulo"/>
          <p:cNvSpPr/>
          <p:nvPr/>
        </p:nvSpPr>
        <p:spPr>
          <a:xfrm>
            <a:off x="107950" y="0"/>
            <a:ext cx="8928100"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plus/>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lum contrast="30000"/>
          </a:blip>
          <a:srcRect l="3432" r="915"/>
          <a:stretch>
            <a:fillRect/>
          </a:stretch>
        </p:blipFill>
        <p:spPr bwMode="auto">
          <a:xfrm>
            <a:off x="1835150" y="0"/>
            <a:ext cx="5616575" cy="4848225"/>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1908175" y="4803775"/>
            <a:ext cx="5472113" cy="3397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s-ES" sz="1400" b="1" dirty="0">
                <a:latin typeface="Calibri" pitchFamily="34" charset="0"/>
              </a:rPr>
              <a:t>La Reina Ester</a:t>
            </a:r>
          </a:p>
        </p:txBody>
      </p:sp>
      <p:sp>
        <p:nvSpPr>
          <p:cNvPr id="4" name="3 Rectángulo"/>
          <p:cNvSpPr/>
          <p:nvPr/>
        </p:nvSpPr>
        <p:spPr>
          <a:xfrm>
            <a:off x="107950" y="0"/>
            <a:ext cx="8928100"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plus/>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File:LaCartujaDeMiraflores20121007173445SAM 1596.jpg"/>
          <p:cNvPicPr>
            <a:picLocks noChangeAspect="1" noChangeArrowheads="1"/>
          </p:cNvPicPr>
          <p:nvPr/>
        </p:nvPicPr>
        <p:blipFill>
          <a:blip r:embed="rId2">
            <a:lum contrast="20000"/>
          </a:blip>
          <a:srcRect/>
          <a:stretch>
            <a:fillRect/>
          </a:stretch>
        </p:blipFill>
        <p:spPr bwMode="auto">
          <a:xfrm>
            <a:off x="468313" y="0"/>
            <a:ext cx="3857625" cy="5143500"/>
          </a:xfrm>
          <a:prstGeom prst="rect">
            <a:avLst/>
          </a:prstGeom>
          <a:ln>
            <a:noFill/>
          </a:ln>
          <a:effectLst>
            <a:outerShdw blurRad="292100" dist="139700" dir="2700000" algn="tl" rotWithShape="0">
              <a:srgbClr val="333333">
                <a:alpha val="65000"/>
              </a:srgbClr>
            </a:outerShdw>
          </a:effectLst>
        </p:spPr>
      </p:pic>
      <p:pic>
        <p:nvPicPr>
          <p:cNvPr id="66564" name="Picture 4" descr="File:LaCartujaDeMiraflores20121007174408SAM 1624.jpg"/>
          <p:cNvPicPr>
            <a:picLocks noChangeAspect="1" noChangeArrowheads="1"/>
          </p:cNvPicPr>
          <p:nvPr/>
        </p:nvPicPr>
        <p:blipFill>
          <a:blip r:embed="rId3">
            <a:lum contrast="20000"/>
          </a:blip>
          <a:srcRect/>
          <a:stretch>
            <a:fillRect/>
          </a:stretch>
        </p:blipFill>
        <p:spPr bwMode="auto">
          <a:xfrm>
            <a:off x="4932363" y="55563"/>
            <a:ext cx="3816350" cy="5087937"/>
          </a:xfrm>
          <a:prstGeom prst="rect">
            <a:avLst/>
          </a:prstGeom>
          <a:ln>
            <a:noFill/>
          </a:ln>
          <a:effectLst>
            <a:outerShdw blurRad="292100" dist="139700" dir="2700000" algn="tl" rotWithShape="0">
              <a:srgbClr val="333333">
                <a:alpha val="65000"/>
              </a:srgbClr>
            </a:outerShdw>
          </a:effectLst>
        </p:spPr>
      </p:pic>
      <p:sp>
        <p:nvSpPr>
          <p:cNvPr id="4" name="3 Rectángulo"/>
          <p:cNvSpPr/>
          <p:nvPr/>
        </p:nvSpPr>
        <p:spPr>
          <a:xfrm>
            <a:off x="107950" y="0"/>
            <a:ext cx="8928100"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split orient="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Carmen\Pictures\02-05-2011  Atapuerca y Burgos\DSC06275.JPG"/>
          <p:cNvPicPr>
            <a:picLocks noChangeAspect="1" noChangeArrowheads="1"/>
          </p:cNvPicPr>
          <p:nvPr/>
        </p:nvPicPr>
        <p:blipFill>
          <a:blip r:embed="rId2">
            <a:lum contrast="10000"/>
          </a:blip>
          <a:srcRect/>
          <a:stretch>
            <a:fillRect/>
          </a:stretch>
        </p:blipFill>
        <p:spPr bwMode="auto">
          <a:xfrm>
            <a:off x="539750" y="0"/>
            <a:ext cx="3857625" cy="5143500"/>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5148263" y="555625"/>
            <a:ext cx="3168650" cy="4103688"/>
          </a:xfrm>
          <a:prstGeom prst="rect">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r>
              <a:rPr lang="es-ES" sz="1400" b="1" dirty="0">
                <a:latin typeface="Calibri" pitchFamily="34" charset="0"/>
              </a:rPr>
              <a:t>Sepulcro del Infante Don Alfonso, hijo de Juan II y hermano de Enrique IV e Isabel la Católica. En la parte superior el tema de la Anunciación.</a:t>
            </a:r>
          </a:p>
          <a:p>
            <a:pPr algn="ctr" fontAlgn="auto">
              <a:spcBef>
                <a:spcPts val="0"/>
              </a:spcBef>
              <a:spcAft>
                <a:spcPts val="0"/>
              </a:spcAft>
              <a:defRPr/>
            </a:pPr>
            <a:endParaRPr lang="es-ES" sz="1400" b="1" dirty="0">
              <a:latin typeface="Calibri" pitchFamily="34" charset="0"/>
            </a:endParaRPr>
          </a:p>
          <a:p>
            <a:pPr algn="just" fontAlgn="auto">
              <a:spcBef>
                <a:spcPts val="0"/>
              </a:spcBef>
              <a:spcAft>
                <a:spcPts val="0"/>
              </a:spcAft>
              <a:defRPr/>
            </a:pPr>
            <a:r>
              <a:rPr lang="en-US" sz="1400" dirty="0"/>
              <a:t> </a:t>
            </a:r>
            <a:r>
              <a:rPr lang="en-US" sz="1400" b="1" dirty="0" err="1">
                <a:solidFill>
                  <a:schemeClr val="accent3">
                    <a:lumMod val="75000"/>
                  </a:schemeClr>
                </a:solidFill>
                <a:latin typeface="Calibri" pitchFamily="34" charset="0"/>
              </a:rPr>
              <a:t>Sepulchre</a:t>
            </a:r>
            <a:r>
              <a:rPr lang="en-US" sz="1400" b="1" dirty="0">
                <a:solidFill>
                  <a:schemeClr val="accent3">
                    <a:lumMod val="75000"/>
                  </a:schemeClr>
                </a:solidFill>
                <a:latin typeface="Calibri" pitchFamily="34" charset="0"/>
              </a:rPr>
              <a:t> of </a:t>
            </a:r>
            <a:r>
              <a:rPr lang="en-US" sz="1400" b="1" dirty="0" err="1">
                <a:solidFill>
                  <a:schemeClr val="accent3">
                    <a:lumMod val="75000"/>
                  </a:schemeClr>
                </a:solidFill>
                <a:latin typeface="Calibri" pitchFamily="34" charset="0"/>
              </a:rPr>
              <a:t>Infante</a:t>
            </a:r>
            <a:r>
              <a:rPr lang="en-US" sz="1400" b="1" dirty="0">
                <a:solidFill>
                  <a:schemeClr val="accent3">
                    <a:lumMod val="75000"/>
                  </a:schemeClr>
                </a:solidFill>
                <a:latin typeface="Calibri" pitchFamily="34" charset="0"/>
              </a:rPr>
              <a:t> Don Alfonso, son of John II and brother of Henry IV and Isabella. In the upper part,  the Annunciation. A DNA analysis showed that the remains </a:t>
            </a:r>
            <a:r>
              <a:rPr lang="en-US" sz="1400" b="1" dirty="0" err="1">
                <a:solidFill>
                  <a:schemeClr val="accent3">
                    <a:lumMod val="75000"/>
                  </a:schemeClr>
                </a:solidFill>
                <a:latin typeface="Calibri" pitchFamily="34" charset="0"/>
              </a:rPr>
              <a:t>belog</a:t>
            </a:r>
            <a:r>
              <a:rPr lang="en-US" sz="1400" b="1" dirty="0">
                <a:solidFill>
                  <a:schemeClr val="accent3">
                    <a:lumMod val="75000"/>
                  </a:schemeClr>
                </a:solidFill>
                <a:latin typeface="Calibri" pitchFamily="34" charset="0"/>
              </a:rPr>
              <a:t> to a boy of about 15 years and no toxic residues were found, Isabella  always said that her brother was poisoned.</a:t>
            </a:r>
            <a:endParaRPr lang="es-ES" sz="1400" b="1" dirty="0">
              <a:solidFill>
                <a:schemeClr val="accent3">
                  <a:lumMod val="75000"/>
                </a:schemeClr>
              </a:solidFill>
              <a:latin typeface="Calibri" pitchFamily="34" charset="0"/>
            </a:endParaRPr>
          </a:p>
        </p:txBody>
      </p:sp>
      <p:sp>
        <p:nvSpPr>
          <p:cNvPr id="4" name="3 Rectángulo"/>
          <p:cNvSpPr/>
          <p:nvPr/>
        </p:nvSpPr>
        <p:spPr>
          <a:xfrm>
            <a:off x="107950" y="0"/>
            <a:ext cx="8928100"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Carmen\Pictures\02-05-2011  Atapuerca y Burgos\DSC06269.JPG"/>
          <p:cNvPicPr>
            <a:picLocks noChangeAspect="1" noChangeArrowheads="1"/>
          </p:cNvPicPr>
          <p:nvPr/>
        </p:nvPicPr>
        <p:blipFill>
          <a:blip r:embed="rId2">
            <a:lum contrast="20000"/>
          </a:blip>
          <a:srcRect/>
          <a:stretch>
            <a:fillRect/>
          </a:stretch>
        </p:blipFill>
        <p:spPr bwMode="auto">
          <a:xfrm>
            <a:off x="1143000" y="0"/>
            <a:ext cx="6858000" cy="5143500"/>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107950" y="0"/>
            <a:ext cx="8928100"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Carmen\Pictures\02-05-2011  Atapuerca y Burgos\DSC06268.JPG"/>
          <p:cNvPicPr>
            <a:picLocks noChangeAspect="1" noChangeArrowheads="1"/>
          </p:cNvPicPr>
          <p:nvPr/>
        </p:nvPicPr>
        <p:blipFill>
          <a:blip r:embed="rId2">
            <a:lum contrast="20000"/>
          </a:blip>
          <a:srcRect/>
          <a:stretch>
            <a:fillRect/>
          </a:stretch>
        </p:blipFill>
        <p:spPr bwMode="auto">
          <a:xfrm>
            <a:off x="1143000" y="0"/>
            <a:ext cx="6858000" cy="5143500"/>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107950" y="0"/>
            <a:ext cx="8928100"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0" name="Picture 4" descr="http://farm2.staticflickr.com/1332/5139932463_243db3c959_z.jpg"/>
          <p:cNvPicPr>
            <a:picLocks noChangeAspect="1" noChangeArrowheads="1"/>
          </p:cNvPicPr>
          <p:nvPr/>
        </p:nvPicPr>
        <p:blipFill>
          <a:blip r:embed="rId2"/>
          <a:srcRect/>
          <a:stretch>
            <a:fillRect/>
          </a:stretch>
        </p:blipFill>
        <p:spPr bwMode="auto">
          <a:xfrm>
            <a:off x="395288" y="0"/>
            <a:ext cx="3455987" cy="5143500"/>
          </a:xfrm>
          <a:prstGeom prst="rect">
            <a:avLst/>
          </a:prstGeom>
          <a:ln>
            <a:noFill/>
          </a:ln>
          <a:effectLst>
            <a:outerShdw blurRad="292100" dist="139700" dir="2700000" algn="tl" rotWithShape="0">
              <a:srgbClr val="333333">
                <a:alpha val="65000"/>
              </a:srgbClr>
            </a:outerShdw>
          </a:effectLst>
        </p:spPr>
      </p:pic>
      <p:pic>
        <p:nvPicPr>
          <p:cNvPr id="60424" name="Picture 8" descr="http://farm9.staticflickr.com/8052/8136337464_9d1faf7320.jpg"/>
          <p:cNvPicPr>
            <a:picLocks noChangeAspect="1" noChangeArrowheads="1"/>
          </p:cNvPicPr>
          <p:nvPr/>
        </p:nvPicPr>
        <p:blipFill>
          <a:blip r:embed="rId3">
            <a:lum contrast="20000"/>
          </a:blip>
          <a:srcRect/>
          <a:stretch>
            <a:fillRect/>
          </a:stretch>
        </p:blipFill>
        <p:spPr bwMode="auto">
          <a:xfrm>
            <a:off x="5148263" y="-26988"/>
            <a:ext cx="3384550" cy="5238751"/>
          </a:xfrm>
          <a:prstGeom prst="rect">
            <a:avLst/>
          </a:prstGeom>
          <a:ln>
            <a:noFill/>
          </a:ln>
          <a:effectLst>
            <a:outerShdw blurRad="292100" dist="139700" dir="2700000" algn="tl" rotWithShape="0">
              <a:srgbClr val="333333">
                <a:alpha val="65000"/>
              </a:srgbClr>
            </a:outerShdw>
          </a:effectLst>
        </p:spPr>
      </p:pic>
      <p:sp>
        <p:nvSpPr>
          <p:cNvPr id="4" name="3 Rectángulo"/>
          <p:cNvSpPr/>
          <p:nvPr/>
        </p:nvSpPr>
        <p:spPr>
          <a:xfrm>
            <a:off x="107950" y="0"/>
            <a:ext cx="8928100"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File:LaCartujaDeMiraflores20121007180420SAM 1676.jpg"/>
          <p:cNvPicPr>
            <a:picLocks noChangeAspect="1" noChangeArrowheads="1"/>
          </p:cNvPicPr>
          <p:nvPr/>
        </p:nvPicPr>
        <p:blipFill>
          <a:blip r:embed="rId2">
            <a:lum contrast="20000"/>
          </a:blip>
          <a:srcRect b="12240"/>
          <a:stretch>
            <a:fillRect/>
          </a:stretch>
        </p:blipFill>
        <p:spPr bwMode="auto">
          <a:xfrm>
            <a:off x="827088" y="0"/>
            <a:ext cx="7620000" cy="5143500"/>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107950" y="0"/>
            <a:ext cx="8928100"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Carmen\Pictures\02-05-2011  Atapuerca y Burgos\DSC06281.JPG"/>
          <p:cNvPicPr>
            <a:picLocks noChangeAspect="1" noChangeArrowheads="1"/>
          </p:cNvPicPr>
          <p:nvPr/>
        </p:nvPicPr>
        <p:blipFill>
          <a:blip r:embed="rId2">
            <a:lum contrast="10000"/>
          </a:blip>
          <a:srcRect/>
          <a:stretch>
            <a:fillRect/>
          </a:stretch>
        </p:blipFill>
        <p:spPr bwMode="auto">
          <a:xfrm>
            <a:off x="1143000" y="0"/>
            <a:ext cx="6858000" cy="5143500"/>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1187450" y="4443413"/>
            <a:ext cx="6769100" cy="5048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s-ES" sz="1400" b="1" dirty="0">
                <a:latin typeface="Calibri" pitchFamily="34" charset="0"/>
              </a:rPr>
              <a:t>La Anunciación de Pedro </a:t>
            </a:r>
            <a:r>
              <a:rPr lang="es-ES" sz="1400" b="1" dirty="0" err="1">
                <a:latin typeface="Calibri" pitchFamily="34" charset="0"/>
              </a:rPr>
              <a:t>Berruguete</a:t>
            </a:r>
            <a:r>
              <a:rPr lang="es-ES" dirty="0"/>
              <a:t>.</a:t>
            </a:r>
          </a:p>
        </p:txBody>
      </p:sp>
      <p:sp>
        <p:nvSpPr>
          <p:cNvPr id="4" name="3 Rectángulo"/>
          <p:cNvSpPr/>
          <p:nvPr/>
        </p:nvSpPr>
        <p:spPr>
          <a:xfrm>
            <a:off x="107950" y="0"/>
            <a:ext cx="8928100"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60" name="Picture 4" descr="File:LaCartujaDeMiraflores20121007175816SAM 1667.jpg"/>
          <p:cNvPicPr>
            <a:picLocks noChangeAspect="1" noChangeArrowheads="1"/>
          </p:cNvPicPr>
          <p:nvPr/>
        </p:nvPicPr>
        <p:blipFill>
          <a:blip r:embed="rId2">
            <a:lum contrast="20000"/>
          </a:blip>
          <a:srcRect r="17786"/>
          <a:stretch>
            <a:fillRect/>
          </a:stretch>
        </p:blipFill>
        <p:spPr bwMode="auto">
          <a:xfrm>
            <a:off x="539750" y="0"/>
            <a:ext cx="5638800" cy="5143500"/>
          </a:xfrm>
          <a:prstGeom prst="rect">
            <a:avLst/>
          </a:prstGeom>
          <a:ln>
            <a:noFill/>
          </a:ln>
          <a:effectLst>
            <a:outerShdw blurRad="292100" dist="139700" dir="2700000" algn="tl" rotWithShape="0">
              <a:srgbClr val="333333">
                <a:alpha val="65000"/>
              </a:srgbClr>
            </a:outerShdw>
          </a:effectLst>
        </p:spPr>
      </p:pic>
      <p:sp>
        <p:nvSpPr>
          <p:cNvPr id="4" name="3 Rectángulo"/>
          <p:cNvSpPr/>
          <p:nvPr/>
        </p:nvSpPr>
        <p:spPr>
          <a:xfrm>
            <a:off x="6516688" y="1058863"/>
            <a:ext cx="2303462" cy="3168650"/>
          </a:xfrm>
          <a:prstGeom prst="rect">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s-ES" sz="1400" b="1" dirty="0">
                <a:latin typeface="Calibri" pitchFamily="34" charset="0"/>
              </a:rPr>
              <a:t>Retrato de la Reina Isabel la Católica.</a:t>
            </a:r>
          </a:p>
          <a:p>
            <a:pPr algn="ctr" fontAlgn="auto">
              <a:spcBef>
                <a:spcPts val="0"/>
              </a:spcBef>
              <a:spcAft>
                <a:spcPts val="0"/>
              </a:spcAft>
              <a:defRPr/>
            </a:pPr>
            <a:endParaRPr lang="es-ES" sz="1400" b="1" dirty="0">
              <a:latin typeface="Calibri" pitchFamily="34" charset="0"/>
            </a:endParaRPr>
          </a:p>
          <a:p>
            <a:pPr algn="ctr" fontAlgn="auto">
              <a:spcBef>
                <a:spcPts val="0"/>
              </a:spcBef>
              <a:spcAft>
                <a:spcPts val="0"/>
              </a:spcAft>
              <a:defRPr/>
            </a:pPr>
            <a:endParaRPr lang="es-ES" sz="1400" b="1" dirty="0">
              <a:latin typeface="Calibri" pitchFamily="34" charset="0"/>
            </a:endParaRPr>
          </a:p>
          <a:p>
            <a:pPr algn="ctr" fontAlgn="auto">
              <a:spcBef>
                <a:spcPts val="0"/>
              </a:spcBef>
              <a:spcAft>
                <a:spcPts val="0"/>
              </a:spcAft>
              <a:defRPr/>
            </a:pPr>
            <a:r>
              <a:rPr lang="es-ES" sz="1400" b="1" dirty="0" err="1">
                <a:solidFill>
                  <a:schemeClr val="accent3">
                    <a:lumMod val="75000"/>
                  </a:schemeClr>
                </a:solidFill>
                <a:latin typeface="Calibri" pitchFamily="34" charset="0"/>
              </a:rPr>
              <a:t>Portrait</a:t>
            </a:r>
            <a:r>
              <a:rPr lang="es-ES" sz="1400" b="1" dirty="0">
                <a:solidFill>
                  <a:schemeClr val="accent3">
                    <a:lumMod val="75000"/>
                  </a:schemeClr>
                </a:solidFill>
                <a:latin typeface="Calibri" pitchFamily="34" charset="0"/>
              </a:rPr>
              <a:t> of </a:t>
            </a:r>
            <a:r>
              <a:rPr lang="es-ES" sz="1400" b="1" dirty="0" err="1">
                <a:solidFill>
                  <a:schemeClr val="accent3">
                    <a:lumMod val="75000"/>
                  </a:schemeClr>
                </a:solidFill>
                <a:latin typeface="Calibri" pitchFamily="34" charset="0"/>
              </a:rPr>
              <a:t>Queen</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Isabella</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the</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Catholic</a:t>
            </a:r>
            <a:r>
              <a:rPr lang="es-ES" sz="1400" b="1" dirty="0">
                <a:solidFill>
                  <a:schemeClr val="accent3">
                    <a:lumMod val="75000"/>
                  </a:schemeClr>
                </a:solidFill>
                <a:latin typeface="Calibri" pitchFamily="34" charset="0"/>
              </a:rPr>
              <a:t>.</a:t>
            </a:r>
          </a:p>
        </p:txBody>
      </p:sp>
      <p:sp>
        <p:nvSpPr>
          <p:cNvPr id="5" name="4 Rectángulo"/>
          <p:cNvSpPr/>
          <p:nvPr/>
        </p:nvSpPr>
        <p:spPr>
          <a:xfrm>
            <a:off x="107950" y="0"/>
            <a:ext cx="8928100"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Users\Carmen\Pictures\02-05-2011 ALBERTO ATAPUERCA\DSC0355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0"/>
            <a:ext cx="3857625"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0" name="Picture 2" descr="C:\Users\Carmen\Pictures\02-05-2011  Atapuerca y Burgos\DSC06282.JPG"/>
          <p:cNvPicPr>
            <a:picLocks noChangeAspect="1" noChangeArrowheads="1"/>
          </p:cNvPicPr>
          <p:nvPr/>
        </p:nvPicPr>
        <p:blipFill>
          <a:blip r:embed="rId3">
            <a:extLst>
              <a:ext uri="{28A0092B-C50C-407E-A947-70E740481C1C}">
                <a14:useLocalDpi xmlns:a14="http://schemas.microsoft.com/office/drawing/2010/main" val="0"/>
              </a:ext>
            </a:extLst>
          </a:blip>
          <a:srcRect l="21001" r="16000"/>
          <a:stretch>
            <a:fillRect/>
          </a:stretch>
        </p:blipFill>
        <p:spPr bwMode="auto">
          <a:xfrm>
            <a:off x="4572000" y="0"/>
            <a:ext cx="4321175"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Rectángulo"/>
          <p:cNvSpPr/>
          <p:nvPr/>
        </p:nvSpPr>
        <p:spPr>
          <a:xfrm>
            <a:off x="107950" y="0"/>
            <a:ext cx="8928100"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fade">
                                      <p:cBhvr>
                                        <p:cTn id="7" dur="2000"/>
                                        <p:tgtEl>
                                          <p:spTgt spid="122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Users\Carmen\Pictures\02-05-2011 ALBERTO ATAPUERCA\DSC03556.JPG"/>
          <p:cNvPicPr>
            <a:picLocks noChangeAspect="1" noChangeArrowheads="1"/>
          </p:cNvPicPr>
          <p:nvPr/>
        </p:nvPicPr>
        <p:blipFill>
          <a:blip r:embed="rId2">
            <a:lum contrast="10000"/>
          </a:blip>
          <a:srcRect/>
          <a:stretch>
            <a:fillRect/>
          </a:stretch>
        </p:blipFill>
        <p:spPr bwMode="auto">
          <a:xfrm>
            <a:off x="611188" y="0"/>
            <a:ext cx="3857625" cy="5143500"/>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107950" y="0"/>
            <a:ext cx="8928100"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4" name="Picture 2" descr="C:\Users\Carmen\Pictures\02-05-2011 ALBERTO ATAPUERCA\DSC03557.JPG"/>
          <p:cNvPicPr>
            <a:picLocks noChangeAspect="1" noChangeArrowheads="1"/>
          </p:cNvPicPr>
          <p:nvPr/>
        </p:nvPicPr>
        <p:blipFill>
          <a:blip r:embed="rId3">
            <a:lum contrast="10000"/>
          </a:blip>
          <a:srcRect t="6601" r="7598"/>
          <a:stretch>
            <a:fillRect/>
          </a:stretch>
        </p:blipFill>
        <p:spPr bwMode="auto">
          <a:xfrm>
            <a:off x="4716463" y="123825"/>
            <a:ext cx="3816350" cy="501967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p:split orient="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File:LaCartujaDeMiraflores20121007180944SAM 1678.jpg"/>
          <p:cNvPicPr>
            <a:picLocks noChangeAspect="1" noChangeArrowheads="1"/>
          </p:cNvPicPr>
          <p:nvPr/>
        </p:nvPicPr>
        <p:blipFill>
          <a:blip r:embed="rId2">
            <a:lum contrast="20000"/>
          </a:blip>
          <a:srcRect/>
          <a:stretch>
            <a:fillRect/>
          </a:stretch>
        </p:blipFill>
        <p:spPr bwMode="auto">
          <a:xfrm>
            <a:off x="1116013" y="0"/>
            <a:ext cx="6911975" cy="5184775"/>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107950" y="0"/>
            <a:ext cx="8928100"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Users\Carmen\Pictures\02-05-2011 ALBERTO ATAPUERCA\DSC03558.JPG"/>
          <p:cNvPicPr>
            <a:picLocks noChangeAspect="1" noChangeArrowheads="1"/>
          </p:cNvPicPr>
          <p:nvPr/>
        </p:nvPicPr>
        <p:blipFill>
          <a:blip r:embed="rId2">
            <a:lum contrast="10000"/>
          </a:blip>
          <a:srcRect/>
          <a:stretch>
            <a:fillRect/>
          </a:stretch>
        </p:blipFill>
        <p:spPr bwMode="auto">
          <a:xfrm>
            <a:off x="179388" y="0"/>
            <a:ext cx="3857625" cy="5143500"/>
          </a:xfrm>
          <a:prstGeom prst="rect">
            <a:avLst/>
          </a:prstGeom>
          <a:ln>
            <a:noFill/>
          </a:ln>
          <a:effectLst>
            <a:outerShdw blurRad="292100" dist="139700" dir="2700000" algn="tl" rotWithShape="0">
              <a:srgbClr val="333333">
                <a:alpha val="65000"/>
              </a:srgbClr>
            </a:outerShdw>
          </a:effectLst>
        </p:spPr>
      </p:pic>
      <p:sp>
        <p:nvSpPr>
          <p:cNvPr id="4" name="3 Rectángulo"/>
          <p:cNvSpPr/>
          <p:nvPr/>
        </p:nvSpPr>
        <p:spPr>
          <a:xfrm>
            <a:off x="4284663" y="484188"/>
            <a:ext cx="4248150" cy="4391025"/>
          </a:xfrm>
          <a:prstGeom prst="rect">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s-ES" sz="1400" b="1" dirty="0">
                <a:latin typeface="Calibri" pitchFamily="34" charset="0"/>
              </a:rPr>
              <a:t>Virgen de la leche o Virgen de Miraflores.</a:t>
            </a:r>
          </a:p>
          <a:p>
            <a:pPr algn="ctr" fontAlgn="auto">
              <a:spcBef>
                <a:spcPts val="0"/>
              </a:spcBef>
              <a:spcAft>
                <a:spcPts val="0"/>
              </a:spcAft>
              <a:defRPr/>
            </a:pPr>
            <a:r>
              <a:rPr lang="es-ES" sz="1400" b="1" dirty="0">
                <a:latin typeface="Calibri" pitchFamily="34" charset="0"/>
              </a:rPr>
              <a:t>Es una réplica de la original, realizada en alabastro que se encuentra en el sepulcro de  Juan II e Isabel de Portugal, realizada por Gil de </a:t>
            </a:r>
            <a:r>
              <a:rPr lang="es-ES" sz="1400" b="1" dirty="0" err="1">
                <a:latin typeface="Calibri" pitchFamily="34" charset="0"/>
              </a:rPr>
              <a:t>Siloé</a:t>
            </a:r>
            <a:r>
              <a:rPr lang="es-ES" sz="1400" b="1" dirty="0">
                <a:latin typeface="Calibri" pitchFamily="34" charset="0"/>
              </a:rPr>
              <a:t>.</a:t>
            </a:r>
          </a:p>
          <a:p>
            <a:pPr algn="ctr" fontAlgn="auto">
              <a:spcBef>
                <a:spcPts val="0"/>
              </a:spcBef>
              <a:spcAft>
                <a:spcPts val="0"/>
              </a:spcAft>
              <a:defRPr/>
            </a:pPr>
            <a:endParaRPr lang="es-ES" sz="1400" b="1" dirty="0">
              <a:latin typeface="Calibri" pitchFamily="34" charset="0"/>
            </a:endParaRPr>
          </a:p>
          <a:p>
            <a:pPr algn="ctr" fontAlgn="auto">
              <a:spcBef>
                <a:spcPts val="0"/>
              </a:spcBef>
              <a:spcAft>
                <a:spcPts val="0"/>
              </a:spcAft>
              <a:defRPr/>
            </a:pPr>
            <a:endParaRPr lang="es-ES" sz="1400" b="1" dirty="0">
              <a:latin typeface="Calibri" pitchFamily="34" charset="0"/>
            </a:endParaRPr>
          </a:p>
          <a:p>
            <a:pPr algn="ctr" fontAlgn="auto">
              <a:spcBef>
                <a:spcPts val="0"/>
              </a:spcBef>
              <a:spcAft>
                <a:spcPts val="0"/>
              </a:spcAft>
              <a:defRPr/>
            </a:pPr>
            <a:r>
              <a:rPr lang="es-ES" sz="1400" b="1" dirty="0" err="1">
                <a:solidFill>
                  <a:schemeClr val="accent3">
                    <a:lumMod val="75000"/>
                  </a:schemeClr>
                </a:solidFill>
                <a:latin typeface="Calibri" pitchFamily="34" charset="0"/>
              </a:rPr>
              <a:t>Virgin</a:t>
            </a:r>
            <a:r>
              <a:rPr lang="es-ES" sz="1400" b="1" dirty="0">
                <a:solidFill>
                  <a:schemeClr val="accent3">
                    <a:lumMod val="75000"/>
                  </a:schemeClr>
                </a:solidFill>
                <a:latin typeface="Calibri" pitchFamily="34" charset="0"/>
              </a:rPr>
              <a:t> of </a:t>
            </a:r>
            <a:r>
              <a:rPr lang="es-ES" sz="1400" b="1" dirty="0" err="1">
                <a:solidFill>
                  <a:schemeClr val="accent3">
                    <a:lumMod val="75000"/>
                  </a:schemeClr>
                </a:solidFill>
                <a:latin typeface="Calibri" pitchFamily="34" charset="0"/>
              </a:rPr>
              <a:t>the</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Milk</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or</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Virgin</a:t>
            </a:r>
            <a:r>
              <a:rPr lang="es-ES" sz="1400" b="1" dirty="0">
                <a:solidFill>
                  <a:schemeClr val="accent3">
                    <a:lumMod val="75000"/>
                  </a:schemeClr>
                </a:solidFill>
                <a:latin typeface="Calibri" pitchFamily="34" charset="0"/>
              </a:rPr>
              <a:t> of Miraflores.</a:t>
            </a:r>
            <a:r>
              <a:rPr lang="en-US" sz="1400" dirty="0">
                <a:solidFill>
                  <a:schemeClr val="accent3">
                    <a:lumMod val="75000"/>
                  </a:schemeClr>
                </a:solidFill>
              </a:rPr>
              <a:t> </a:t>
            </a:r>
          </a:p>
          <a:p>
            <a:pPr algn="ctr" fontAlgn="auto">
              <a:spcBef>
                <a:spcPts val="0"/>
              </a:spcBef>
              <a:spcAft>
                <a:spcPts val="0"/>
              </a:spcAft>
              <a:defRPr/>
            </a:pPr>
            <a:r>
              <a:rPr lang="en-US" sz="1400" b="1" dirty="0">
                <a:solidFill>
                  <a:schemeClr val="accent3">
                    <a:lumMod val="75000"/>
                  </a:schemeClr>
                </a:solidFill>
                <a:latin typeface="Calibri" pitchFamily="34" charset="0"/>
              </a:rPr>
              <a:t>It is a replica of the original, made ​​of alabaster that is in the tomb of John II and Isabella of Portugal, made by Gil de </a:t>
            </a:r>
            <a:r>
              <a:rPr lang="en-US" sz="1400" b="1" dirty="0" err="1">
                <a:solidFill>
                  <a:schemeClr val="accent3">
                    <a:lumMod val="75000"/>
                  </a:schemeClr>
                </a:solidFill>
                <a:latin typeface="Calibri" pitchFamily="34" charset="0"/>
              </a:rPr>
              <a:t>Siloé</a:t>
            </a:r>
            <a:r>
              <a:rPr lang="en-US" sz="1400" b="1" dirty="0">
                <a:solidFill>
                  <a:schemeClr val="accent3">
                    <a:lumMod val="75000"/>
                  </a:schemeClr>
                </a:solidFill>
                <a:latin typeface="Calibri" pitchFamily="34" charset="0"/>
              </a:rPr>
              <a:t>.</a:t>
            </a:r>
            <a:endParaRPr lang="es-ES" sz="1400" b="1" dirty="0">
              <a:solidFill>
                <a:schemeClr val="accent3">
                  <a:lumMod val="75000"/>
                </a:schemeClr>
              </a:solidFill>
              <a:latin typeface="Calibri" pitchFamily="34" charset="0"/>
            </a:endParaRPr>
          </a:p>
        </p:txBody>
      </p:sp>
      <p:sp>
        <p:nvSpPr>
          <p:cNvPr id="5" name="4 Rectángulo"/>
          <p:cNvSpPr/>
          <p:nvPr/>
        </p:nvSpPr>
        <p:spPr>
          <a:xfrm>
            <a:off x="107950" y="0"/>
            <a:ext cx="8928100"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Carmen\Pictures\02-05-2011  Atapuerca y Burgos\DSC06283.JPG"/>
          <p:cNvPicPr>
            <a:picLocks noChangeAspect="1" noChangeArrowheads="1"/>
          </p:cNvPicPr>
          <p:nvPr/>
        </p:nvPicPr>
        <p:blipFill>
          <a:blip r:embed="rId2">
            <a:lum contrast="20000"/>
          </a:blip>
          <a:srcRect/>
          <a:stretch>
            <a:fillRect/>
          </a:stretch>
        </p:blipFill>
        <p:spPr bwMode="auto">
          <a:xfrm>
            <a:off x="2643188" y="0"/>
            <a:ext cx="3857625" cy="5143500"/>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107950" y="0"/>
            <a:ext cx="8928100"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plus/>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7" name="Picture 3" descr="C:\Users\Carmen\Pictures\02-05-2011 ALBERTO ATAPUERCA\DSC03562.JPG"/>
          <p:cNvPicPr>
            <a:picLocks noChangeAspect="1" noChangeArrowheads="1"/>
          </p:cNvPicPr>
          <p:nvPr/>
        </p:nvPicPr>
        <p:blipFill>
          <a:blip r:embed="rId2">
            <a:lum contrast="20000"/>
          </a:blip>
          <a:srcRect/>
          <a:stretch>
            <a:fillRect/>
          </a:stretch>
        </p:blipFill>
        <p:spPr bwMode="auto">
          <a:xfrm>
            <a:off x="4787900" y="0"/>
            <a:ext cx="3857625" cy="5143500"/>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468313" y="555625"/>
            <a:ext cx="3887787" cy="4248150"/>
          </a:xfrm>
          <a:prstGeom prst="rect">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s-ES" sz="1400" b="1" dirty="0">
                <a:latin typeface="Calibri" pitchFamily="34" charset="0"/>
              </a:rPr>
              <a:t>Santiago el Mayor.</a:t>
            </a:r>
          </a:p>
          <a:p>
            <a:pPr algn="ctr" fontAlgn="auto">
              <a:spcBef>
                <a:spcPts val="0"/>
              </a:spcBef>
              <a:spcAft>
                <a:spcPts val="0"/>
              </a:spcAft>
              <a:defRPr/>
            </a:pPr>
            <a:r>
              <a:rPr lang="es-ES" sz="1400" b="1" dirty="0">
                <a:latin typeface="Calibri" pitchFamily="34" charset="0"/>
              </a:rPr>
              <a:t>Réplica del original en alabastro, que se situaba junto a la cabeza de la reina Isabel de Portugal en el sepulcro. Obra de Gil de </a:t>
            </a:r>
            <a:r>
              <a:rPr lang="es-ES" sz="1400" b="1" dirty="0" err="1">
                <a:latin typeface="Calibri" pitchFamily="34" charset="0"/>
              </a:rPr>
              <a:t>Siloé</a:t>
            </a:r>
            <a:r>
              <a:rPr lang="es-ES" sz="1400" b="1" dirty="0">
                <a:latin typeface="Calibri" pitchFamily="34" charset="0"/>
              </a:rPr>
              <a:t>. Actualmente se encuentra en el </a:t>
            </a:r>
            <a:r>
              <a:rPr lang="es-ES" sz="1400" b="1" dirty="0" err="1">
                <a:latin typeface="Calibri" pitchFamily="34" charset="0"/>
              </a:rPr>
              <a:t>The</a:t>
            </a:r>
            <a:r>
              <a:rPr lang="es-ES" sz="1400" b="1" dirty="0">
                <a:latin typeface="Calibri" pitchFamily="34" charset="0"/>
              </a:rPr>
              <a:t> </a:t>
            </a:r>
            <a:r>
              <a:rPr lang="es-ES" sz="1400" b="1" dirty="0" err="1">
                <a:latin typeface="Calibri" pitchFamily="34" charset="0"/>
              </a:rPr>
              <a:t>Cloisters</a:t>
            </a:r>
            <a:r>
              <a:rPr lang="es-ES" sz="1400" b="1" dirty="0">
                <a:latin typeface="Calibri" pitchFamily="34" charset="0"/>
              </a:rPr>
              <a:t> </a:t>
            </a:r>
            <a:r>
              <a:rPr lang="es-ES" sz="1400" b="1" dirty="0" err="1">
                <a:latin typeface="Calibri" pitchFamily="34" charset="0"/>
              </a:rPr>
              <a:t>Museum</a:t>
            </a:r>
            <a:r>
              <a:rPr lang="es-ES" sz="1400" b="1" dirty="0">
                <a:latin typeface="Calibri" pitchFamily="34" charset="0"/>
              </a:rPr>
              <a:t>, vinculado  al </a:t>
            </a:r>
            <a:r>
              <a:rPr lang="es-ES" sz="1400" b="1" dirty="0" err="1">
                <a:latin typeface="Calibri" pitchFamily="34" charset="0"/>
              </a:rPr>
              <a:t>Metropolitan</a:t>
            </a:r>
            <a:r>
              <a:rPr lang="es-ES" sz="1400" b="1" dirty="0">
                <a:latin typeface="Calibri" pitchFamily="34" charset="0"/>
              </a:rPr>
              <a:t> </a:t>
            </a:r>
            <a:r>
              <a:rPr lang="es-ES" sz="1400" b="1" dirty="0" err="1">
                <a:latin typeface="Calibri" pitchFamily="34" charset="0"/>
              </a:rPr>
              <a:t>Museum</a:t>
            </a:r>
            <a:r>
              <a:rPr lang="es-ES" sz="1400" b="1" dirty="0">
                <a:latin typeface="Calibri" pitchFamily="34" charset="0"/>
              </a:rPr>
              <a:t> de Nueva York.</a:t>
            </a:r>
          </a:p>
          <a:p>
            <a:pPr algn="ctr" fontAlgn="auto">
              <a:spcBef>
                <a:spcPts val="0"/>
              </a:spcBef>
              <a:spcAft>
                <a:spcPts val="0"/>
              </a:spcAft>
              <a:defRPr/>
            </a:pPr>
            <a:endParaRPr lang="es-ES" sz="1400" b="1" dirty="0">
              <a:latin typeface="Calibri" pitchFamily="34" charset="0"/>
            </a:endParaRPr>
          </a:p>
          <a:p>
            <a:pPr algn="ctr" fontAlgn="auto">
              <a:spcBef>
                <a:spcPts val="0"/>
              </a:spcBef>
              <a:spcAft>
                <a:spcPts val="0"/>
              </a:spcAft>
              <a:defRPr/>
            </a:pPr>
            <a:endParaRPr lang="es-ES" sz="1400" b="1" dirty="0">
              <a:latin typeface="Calibri" pitchFamily="34" charset="0"/>
            </a:endParaRPr>
          </a:p>
          <a:p>
            <a:pPr algn="ctr" fontAlgn="auto">
              <a:spcBef>
                <a:spcPts val="0"/>
              </a:spcBef>
              <a:spcAft>
                <a:spcPts val="0"/>
              </a:spcAft>
              <a:defRPr/>
            </a:pPr>
            <a:r>
              <a:rPr lang="es-ES" sz="1400" b="1" dirty="0">
                <a:solidFill>
                  <a:schemeClr val="accent3">
                    <a:lumMod val="75000"/>
                  </a:schemeClr>
                </a:solidFill>
                <a:latin typeface="Calibri" pitchFamily="34" charset="0"/>
              </a:rPr>
              <a:t>Santiago el Mayor. </a:t>
            </a:r>
          </a:p>
          <a:p>
            <a:pPr algn="ctr" fontAlgn="auto">
              <a:spcBef>
                <a:spcPts val="0"/>
              </a:spcBef>
              <a:spcAft>
                <a:spcPts val="0"/>
              </a:spcAft>
              <a:defRPr/>
            </a:pPr>
            <a:r>
              <a:rPr lang="es-ES" sz="1400" b="1" dirty="0">
                <a:solidFill>
                  <a:schemeClr val="accent3">
                    <a:lumMod val="75000"/>
                  </a:schemeClr>
                </a:solidFill>
                <a:latin typeface="Calibri" pitchFamily="34" charset="0"/>
              </a:rPr>
              <a:t>Replica  of </a:t>
            </a:r>
            <a:r>
              <a:rPr lang="es-ES" sz="1400" b="1" dirty="0" err="1">
                <a:solidFill>
                  <a:schemeClr val="accent3">
                    <a:lumMod val="75000"/>
                  </a:schemeClr>
                </a:solidFill>
                <a:latin typeface="Calibri" pitchFamily="34" charset="0"/>
              </a:rPr>
              <a:t>the</a:t>
            </a:r>
            <a:r>
              <a:rPr lang="es-ES" sz="1400" b="1" dirty="0">
                <a:solidFill>
                  <a:schemeClr val="accent3">
                    <a:lumMod val="75000"/>
                  </a:schemeClr>
                </a:solidFill>
                <a:latin typeface="Calibri" pitchFamily="34" charset="0"/>
              </a:rPr>
              <a:t> original, </a:t>
            </a:r>
            <a:r>
              <a:rPr lang="es-ES" sz="1400" b="1" dirty="0" err="1">
                <a:solidFill>
                  <a:schemeClr val="accent3">
                    <a:lumMod val="75000"/>
                  </a:schemeClr>
                </a:solidFill>
                <a:latin typeface="Calibri" pitchFamily="34" charset="0"/>
              </a:rPr>
              <a:t>made</a:t>
            </a:r>
            <a:r>
              <a:rPr lang="es-ES" sz="1400" b="1" dirty="0">
                <a:solidFill>
                  <a:schemeClr val="accent3">
                    <a:lumMod val="75000"/>
                  </a:schemeClr>
                </a:solidFill>
                <a:latin typeface="Calibri" pitchFamily="34" charset="0"/>
              </a:rPr>
              <a:t> of </a:t>
            </a:r>
            <a:r>
              <a:rPr lang="es-ES" sz="1400" b="1" dirty="0" err="1">
                <a:solidFill>
                  <a:schemeClr val="accent3">
                    <a:lumMod val="75000"/>
                  </a:schemeClr>
                </a:solidFill>
                <a:latin typeface="Calibri" pitchFamily="34" charset="0"/>
              </a:rPr>
              <a:t>alabaster</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that</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was</a:t>
            </a:r>
            <a:r>
              <a:rPr lang="es-ES" sz="1400" b="1" dirty="0">
                <a:solidFill>
                  <a:schemeClr val="accent3">
                    <a:lumMod val="75000"/>
                  </a:schemeClr>
                </a:solidFill>
                <a:latin typeface="Calibri" pitchFamily="34" charset="0"/>
              </a:rPr>
              <a:t> placed </a:t>
            </a:r>
            <a:r>
              <a:rPr lang="es-ES" sz="1400" b="1" dirty="0" err="1">
                <a:solidFill>
                  <a:schemeClr val="accent3">
                    <a:lumMod val="75000"/>
                  </a:schemeClr>
                </a:solidFill>
                <a:latin typeface="Calibri" pitchFamily="34" charset="0"/>
              </a:rPr>
              <a:t>close</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to</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the</a:t>
            </a:r>
            <a:r>
              <a:rPr lang="es-ES" sz="1400" b="1" dirty="0">
                <a:solidFill>
                  <a:schemeClr val="accent3">
                    <a:lumMod val="75000"/>
                  </a:schemeClr>
                </a:solidFill>
                <a:latin typeface="Calibri" pitchFamily="34" charset="0"/>
              </a:rPr>
              <a:t> head of </a:t>
            </a:r>
            <a:r>
              <a:rPr lang="es-ES" sz="1400" b="1" dirty="0" err="1">
                <a:solidFill>
                  <a:schemeClr val="accent3">
                    <a:lumMod val="75000"/>
                  </a:schemeClr>
                </a:solidFill>
                <a:latin typeface="Calibri" pitchFamily="34" charset="0"/>
              </a:rPr>
              <a:t>Queen</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Isabella</a:t>
            </a:r>
            <a:r>
              <a:rPr lang="es-ES" sz="1400" b="1" dirty="0">
                <a:solidFill>
                  <a:schemeClr val="accent3">
                    <a:lumMod val="75000"/>
                  </a:schemeClr>
                </a:solidFill>
                <a:latin typeface="Calibri" pitchFamily="34" charset="0"/>
              </a:rPr>
              <a:t> of Portugal in </a:t>
            </a:r>
            <a:r>
              <a:rPr lang="es-ES" sz="1400" b="1" dirty="0" err="1">
                <a:solidFill>
                  <a:schemeClr val="accent3">
                    <a:lumMod val="75000"/>
                  </a:schemeClr>
                </a:solidFill>
                <a:latin typeface="Calibri" pitchFamily="34" charset="0"/>
              </a:rPr>
              <a:t>the</a:t>
            </a:r>
            <a:r>
              <a:rPr lang="es-ES" sz="1400" b="1" dirty="0">
                <a:solidFill>
                  <a:schemeClr val="accent3">
                    <a:lumMod val="75000"/>
                  </a:schemeClr>
                </a:solidFill>
                <a:latin typeface="Calibri" pitchFamily="34" charset="0"/>
              </a:rPr>
              <a:t> royal  </a:t>
            </a:r>
            <a:r>
              <a:rPr lang="es-ES" sz="1400" b="1" dirty="0" err="1">
                <a:solidFill>
                  <a:schemeClr val="accent3">
                    <a:lumMod val="75000"/>
                  </a:schemeClr>
                </a:solidFill>
                <a:latin typeface="Calibri" pitchFamily="34" charset="0"/>
              </a:rPr>
              <a:t>sepulcher</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made</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by</a:t>
            </a:r>
            <a:r>
              <a:rPr lang="es-ES" sz="1400" b="1" dirty="0">
                <a:solidFill>
                  <a:schemeClr val="accent3">
                    <a:lumMod val="75000"/>
                  </a:schemeClr>
                </a:solidFill>
                <a:latin typeface="Calibri" pitchFamily="34" charset="0"/>
              </a:rPr>
              <a:t> Gil de </a:t>
            </a:r>
            <a:r>
              <a:rPr lang="es-ES" sz="1400" b="1" dirty="0" err="1">
                <a:solidFill>
                  <a:schemeClr val="accent3">
                    <a:lumMod val="75000"/>
                  </a:schemeClr>
                </a:solidFill>
                <a:latin typeface="Calibri" pitchFamily="34" charset="0"/>
              </a:rPr>
              <a:t>Siloé</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The</a:t>
            </a:r>
            <a:r>
              <a:rPr lang="es-ES" sz="1400" b="1" dirty="0">
                <a:solidFill>
                  <a:schemeClr val="accent3">
                    <a:lumMod val="75000"/>
                  </a:schemeClr>
                </a:solidFill>
                <a:latin typeface="Calibri" pitchFamily="34" charset="0"/>
              </a:rPr>
              <a:t> original </a:t>
            </a:r>
            <a:r>
              <a:rPr lang="es-ES" sz="1400" b="1" dirty="0" err="1">
                <a:solidFill>
                  <a:schemeClr val="accent3">
                    <a:lumMod val="75000"/>
                  </a:schemeClr>
                </a:solidFill>
                <a:latin typeface="Calibri" pitchFamily="34" charset="0"/>
              </a:rPr>
              <a:t>is</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kept</a:t>
            </a:r>
            <a:r>
              <a:rPr lang="es-ES" sz="1400" b="1" dirty="0">
                <a:solidFill>
                  <a:schemeClr val="accent3">
                    <a:lumMod val="75000"/>
                  </a:schemeClr>
                </a:solidFill>
                <a:latin typeface="Calibri" pitchFamily="34" charset="0"/>
              </a:rPr>
              <a:t> in </a:t>
            </a:r>
            <a:r>
              <a:rPr lang="es-ES" sz="1400" b="1" dirty="0" err="1">
                <a:solidFill>
                  <a:schemeClr val="accent3">
                    <a:lumMod val="75000"/>
                  </a:schemeClr>
                </a:solidFill>
                <a:latin typeface="Calibri" pitchFamily="34" charset="0"/>
              </a:rPr>
              <a:t>the</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Cloisters</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Museum</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linked</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to</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the</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Metropolitan</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Museum</a:t>
            </a:r>
            <a:r>
              <a:rPr lang="es-ES" sz="1400" b="1" dirty="0">
                <a:solidFill>
                  <a:schemeClr val="accent3">
                    <a:lumMod val="75000"/>
                  </a:schemeClr>
                </a:solidFill>
                <a:latin typeface="Calibri" pitchFamily="34" charset="0"/>
              </a:rPr>
              <a:t> in New York.</a:t>
            </a:r>
          </a:p>
        </p:txBody>
      </p:sp>
      <p:sp>
        <p:nvSpPr>
          <p:cNvPr id="4" name="3 Rectángulo"/>
          <p:cNvSpPr/>
          <p:nvPr/>
        </p:nvSpPr>
        <p:spPr>
          <a:xfrm>
            <a:off x="107950" y="0"/>
            <a:ext cx="8928100"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7107"/>
                                        </p:tgtEl>
                                        <p:attrNameLst>
                                          <p:attrName>style.visibility</p:attrName>
                                        </p:attrNameLst>
                                      </p:cBhvr>
                                      <p:to>
                                        <p:strVal val="visible"/>
                                      </p:to>
                                    </p:set>
                                    <p:animEffect transition="in" filter="fade">
                                      <p:cBhvr>
                                        <p:cTn id="7" dur="2000"/>
                                        <p:tgtEl>
                                          <p:spTgt spid="47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Users\Carmen\Pictures\02-05-2011 ALBERTO ATAPUERCA\DSC03563.JPG"/>
          <p:cNvPicPr>
            <a:picLocks noChangeAspect="1" noChangeArrowheads="1"/>
          </p:cNvPicPr>
          <p:nvPr/>
        </p:nvPicPr>
        <p:blipFill>
          <a:blip r:embed="rId2">
            <a:lum contrast="20000"/>
          </a:blip>
          <a:srcRect/>
          <a:stretch>
            <a:fillRect/>
          </a:stretch>
        </p:blipFill>
        <p:spPr bwMode="auto">
          <a:xfrm>
            <a:off x="468313" y="0"/>
            <a:ext cx="3857625" cy="5143500"/>
          </a:xfrm>
          <a:prstGeom prst="rect">
            <a:avLst/>
          </a:prstGeom>
          <a:ln>
            <a:noFill/>
          </a:ln>
          <a:effectLst>
            <a:outerShdw blurRad="292100" dist="139700" dir="2700000" algn="tl" rotWithShape="0">
              <a:srgbClr val="333333">
                <a:alpha val="65000"/>
              </a:srgbClr>
            </a:outerShdw>
          </a:effectLst>
        </p:spPr>
      </p:pic>
      <p:sp>
        <p:nvSpPr>
          <p:cNvPr id="3" name="2 Rectángulo"/>
          <p:cNvSpPr/>
          <p:nvPr/>
        </p:nvSpPr>
        <p:spPr>
          <a:xfrm>
            <a:off x="107950" y="0"/>
            <a:ext cx="8928100"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4" name="Picture 2" descr="C:\Users\Carmen\Pictures\02-05-2011 ALBERTO ATAPUERCA\DSC03563.JPG"/>
          <p:cNvPicPr>
            <a:picLocks noChangeAspect="1" noChangeArrowheads="1"/>
          </p:cNvPicPr>
          <p:nvPr/>
        </p:nvPicPr>
        <p:blipFill>
          <a:blip r:embed="rId3">
            <a:lum contrast="20000"/>
          </a:blip>
          <a:srcRect l="14933" t="8400" r="21601" b="44001"/>
          <a:stretch>
            <a:fillRect/>
          </a:stretch>
        </p:blipFill>
        <p:spPr bwMode="auto">
          <a:xfrm>
            <a:off x="4572000" y="411163"/>
            <a:ext cx="4176713" cy="4176712"/>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7950" y="0"/>
            <a:ext cx="8928100" cy="5143500"/>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2 Rectángulo"/>
          <p:cNvSpPr/>
          <p:nvPr/>
        </p:nvSpPr>
        <p:spPr>
          <a:xfrm>
            <a:off x="1116013" y="268288"/>
            <a:ext cx="7200900" cy="1150937"/>
          </a:xfrm>
          <a:prstGeom prst="rect">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s-ES" sz="1400" b="1" dirty="0">
                <a:solidFill>
                  <a:schemeClr val="tx2"/>
                </a:solidFill>
                <a:latin typeface="Calibri" pitchFamily="34" charset="0"/>
              </a:rPr>
              <a:t>Esta presentación tiene únicamente una finalidad cultural, sin ánimo de lucro.</a:t>
            </a:r>
          </a:p>
          <a:p>
            <a:pPr algn="ctr" fontAlgn="auto">
              <a:spcBef>
                <a:spcPts val="0"/>
              </a:spcBef>
              <a:spcAft>
                <a:spcPts val="0"/>
              </a:spcAft>
              <a:defRPr/>
            </a:pPr>
            <a:r>
              <a:rPr lang="es-ES" sz="1400" b="1" dirty="0" err="1">
                <a:solidFill>
                  <a:schemeClr val="accent3">
                    <a:lumMod val="75000"/>
                  </a:schemeClr>
                </a:solidFill>
                <a:latin typeface="Calibri" pitchFamily="34" charset="0"/>
              </a:rPr>
              <a:t>Only</a:t>
            </a:r>
            <a:r>
              <a:rPr lang="es-ES" sz="1400" b="1" dirty="0">
                <a:solidFill>
                  <a:schemeClr val="accent3">
                    <a:lumMod val="75000"/>
                  </a:schemeClr>
                </a:solidFill>
                <a:latin typeface="Calibri" pitchFamily="34" charset="0"/>
              </a:rPr>
              <a:t> cultural </a:t>
            </a:r>
            <a:r>
              <a:rPr lang="es-ES" sz="1400" b="1" dirty="0" err="1">
                <a:solidFill>
                  <a:schemeClr val="accent3">
                    <a:lumMod val="75000"/>
                  </a:schemeClr>
                </a:solidFill>
                <a:latin typeface="Calibri" pitchFamily="34" charset="0"/>
              </a:rPr>
              <a:t>purpose</a:t>
            </a:r>
            <a:r>
              <a:rPr lang="es-ES" sz="1400" b="1" dirty="0">
                <a:solidFill>
                  <a:schemeClr val="accent3">
                    <a:lumMod val="75000"/>
                  </a:schemeClr>
                </a:solidFill>
                <a:latin typeface="Calibri" pitchFamily="34" charset="0"/>
              </a:rPr>
              <a:t>. Non </a:t>
            </a:r>
            <a:r>
              <a:rPr lang="es-ES" sz="1400" b="1" dirty="0" err="1">
                <a:solidFill>
                  <a:schemeClr val="accent3">
                    <a:lumMod val="75000"/>
                  </a:schemeClr>
                </a:solidFill>
                <a:latin typeface="Calibri" pitchFamily="34" charset="0"/>
              </a:rPr>
              <a:t>profit</a:t>
            </a:r>
            <a:r>
              <a:rPr lang="es-ES" sz="1400" b="1" dirty="0">
                <a:solidFill>
                  <a:schemeClr val="accent3">
                    <a:lumMod val="75000"/>
                  </a:schemeClr>
                </a:solidFill>
                <a:latin typeface="Calibri" pitchFamily="34" charset="0"/>
              </a:rPr>
              <a:t>.</a:t>
            </a:r>
          </a:p>
          <a:p>
            <a:pPr algn="ctr" fontAlgn="auto">
              <a:spcBef>
                <a:spcPts val="0"/>
              </a:spcBef>
              <a:spcAft>
                <a:spcPts val="0"/>
              </a:spcAft>
              <a:defRPr/>
            </a:pPr>
            <a:r>
              <a:rPr lang="es-ES" sz="1400" b="1" dirty="0" err="1">
                <a:solidFill>
                  <a:schemeClr val="accent3">
                    <a:lumMod val="75000"/>
                  </a:schemeClr>
                </a:solidFill>
                <a:latin typeface="Calibri" pitchFamily="34" charset="0"/>
              </a:rPr>
              <a:t>All</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rights</a:t>
            </a:r>
            <a:r>
              <a:rPr lang="es-ES" sz="1400" b="1" dirty="0">
                <a:solidFill>
                  <a:schemeClr val="accent3">
                    <a:lumMod val="75000"/>
                  </a:schemeClr>
                </a:solidFill>
                <a:latin typeface="Calibri" pitchFamily="34" charset="0"/>
              </a:rPr>
              <a:t> </a:t>
            </a:r>
            <a:r>
              <a:rPr lang="es-ES" sz="1400" b="1" dirty="0" err="1">
                <a:solidFill>
                  <a:schemeClr val="accent3">
                    <a:lumMod val="75000"/>
                  </a:schemeClr>
                </a:solidFill>
                <a:latin typeface="Calibri" pitchFamily="34" charset="0"/>
              </a:rPr>
              <a:t>reserved</a:t>
            </a:r>
            <a:r>
              <a:rPr lang="es-ES" sz="1400" b="1" dirty="0">
                <a:solidFill>
                  <a:schemeClr val="accent3">
                    <a:lumMod val="75000"/>
                  </a:schemeClr>
                </a:solidFill>
                <a:latin typeface="Calibri" pitchFamily="34" charset="0"/>
              </a:rPr>
              <a:t>.</a:t>
            </a:r>
          </a:p>
        </p:txBody>
      </p:sp>
      <p:sp>
        <p:nvSpPr>
          <p:cNvPr id="4" name="3 Rectángulo"/>
          <p:cNvSpPr/>
          <p:nvPr/>
        </p:nvSpPr>
        <p:spPr>
          <a:xfrm>
            <a:off x="1258888" y="1635125"/>
            <a:ext cx="6985000" cy="1584325"/>
          </a:xfrm>
          <a:prstGeom prst="rect">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r>
              <a:rPr lang="en-US" sz="1400" b="1" dirty="0">
                <a:solidFill>
                  <a:srgbClr val="CC9900"/>
                </a:solidFill>
                <a:latin typeface="Calibri" pitchFamily="34" charset="0"/>
              </a:rPr>
              <a:t> Own Images  and from the web. </a:t>
            </a:r>
          </a:p>
          <a:p>
            <a:pPr algn="just" fontAlgn="auto">
              <a:spcBef>
                <a:spcPts val="0"/>
              </a:spcBef>
              <a:spcAft>
                <a:spcPts val="0"/>
              </a:spcAft>
              <a:defRPr/>
            </a:pPr>
            <a:r>
              <a:rPr lang="en-US" sz="1400" b="1" dirty="0">
                <a:solidFill>
                  <a:schemeClr val="tx2"/>
                </a:solidFill>
                <a:latin typeface="Calibri" pitchFamily="34" charset="0"/>
              </a:rPr>
              <a:t>(</a:t>
            </a:r>
            <a:r>
              <a:rPr lang="en-US" sz="1400" b="1" dirty="0" err="1">
                <a:solidFill>
                  <a:schemeClr val="tx2"/>
                </a:solidFill>
                <a:latin typeface="Calibri" pitchFamily="34" charset="0"/>
              </a:rPr>
              <a:t>Todas</a:t>
            </a:r>
            <a:r>
              <a:rPr lang="en-US" sz="1400" b="1" dirty="0">
                <a:solidFill>
                  <a:schemeClr val="tx2"/>
                </a:solidFill>
                <a:latin typeface="Calibri" pitchFamily="34" charset="0"/>
              </a:rPr>
              <a:t> </a:t>
            </a:r>
            <a:r>
              <a:rPr lang="en-US" sz="1400" b="1" dirty="0" err="1">
                <a:solidFill>
                  <a:schemeClr val="tx2"/>
                </a:solidFill>
                <a:latin typeface="Calibri" pitchFamily="34" charset="0"/>
              </a:rPr>
              <a:t>las</a:t>
            </a:r>
            <a:r>
              <a:rPr lang="en-US" sz="1400" b="1" dirty="0">
                <a:solidFill>
                  <a:schemeClr val="tx2"/>
                </a:solidFill>
                <a:latin typeface="Calibri" pitchFamily="34" charset="0"/>
              </a:rPr>
              <a:t> </a:t>
            </a:r>
            <a:r>
              <a:rPr lang="en-US" sz="1400" b="1" dirty="0" err="1">
                <a:solidFill>
                  <a:schemeClr val="tx2"/>
                </a:solidFill>
                <a:latin typeface="Calibri" pitchFamily="34" charset="0"/>
              </a:rPr>
              <a:t>imágenes</a:t>
            </a:r>
            <a:r>
              <a:rPr lang="en-US" sz="1400" b="1" dirty="0">
                <a:solidFill>
                  <a:schemeClr val="tx2"/>
                </a:solidFill>
                <a:latin typeface="Calibri" pitchFamily="34" charset="0"/>
              </a:rPr>
              <a:t> son </a:t>
            </a:r>
            <a:r>
              <a:rPr lang="en-US" sz="1400" b="1" dirty="0" err="1">
                <a:solidFill>
                  <a:schemeClr val="tx2"/>
                </a:solidFill>
                <a:latin typeface="Calibri" pitchFamily="34" charset="0"/>
              </a:rPr>
              <a:t>propiedad</a:t>
            </a:r>
            <a:r>
              <a:rPr lang="en-US" sz="1400" b="1" dirty="0">
                <a:solidFill>
                  <a:schemeClr val="tx2"/>
                </a:solidFill>
                <a:latin typeface="Calibri" pitchFamily="34" charset="0"/>
              </a:rPr>
              <a:t> de </a:t>
            </a:r>
            <a:r>
              <a:rPr lang="en-US" sz="1400" b="1" dirty="0" err="1">
                <a:solidFill>
                  <a:schemeClr val="tx2"/>
                </a:solidFill>
                <a:latin typeface="Calibri" pitchFamily="34" charset="0"/>
              </a:rPr>
              <a:t>sus</a:t>
            </a:r>
            <a:r>
              <a:rPr lang="en-US" sz="1400" b="1" dirty="0">
                <a:solidFill>
                  <a:schemeClr val="tx2"/>
                </a:solidFill>
                <a:latin typeface="Calibri" pitchFamily="34" charset="0"/>
              </a:rPr>
              <a:t> </a:t>
            </a:r>
            <a:r>
              <a:rPr lang="en-US" sz="1400" b="1" dirty="0" err="1">
                <a:solidFill>
                  <a:schemeClr val="tx2"/>
                </a:solidFill>
                <a:latin typeface="Calibri" pitchFamily="34" charset="0"/>
              </a:rPr>
              <a:t>autores</a:t>
            </a:r>
            <a:r>
              <a:rPr lang="en-US" sz="1400" b="1" dirty="0">
                <a:latin typeface="Calibri" pitchFamily="34" charset="0"/>
              </a:rPr>
              <a:t>. </a:t>
            </a:r>
            <a:r>
              <a:rPr lang="en-US" sz="1400" b="1" dirty="0">
                <a:solidFill>
                  <a:srgbClr val="CC9900"/>
                </a:solidFill>
                <a:latin typeface="Calibri" pitchFamily="34" charset="0"/>
              </a:rPr>
              <a:t>All images belong to their authors) </a:t>
            </a:r>
          </a:p>
          <a:p>
            <a:pPr algn="just" fontAlgn="auto">
              <a:spcBef>
                <a:spcPts val="0"/>
              </a:spcBef>
              <a:spcAft>
                <a:spcPts val="0"/>
              </a:spcAft>
              <a:defRPr/>
            </a:pPr>
            <a:r>
              <a:rPr lang="en-US" sz="1400" b="1" dirty="0">
                <a:solidFill>
                  <a:schemeClr val="tx1"/>
                </a:solidFill>
                <a:latin typeface="Calibri" pitchFamily="34" charset="0"/>
              </a:rPr>
              <a:t>Fuentes </a:t>
            </a:r>
            <a:r>
              <a:rPr lang="en-US" sz="1400" b="1" dirty="0">
                <a:solidFill>
                  <a:srgbClr val="CC9900"/>
                </a:solidFill>
                <a:latin typeface="Calibri" pitchFamily="34" charset="0"/>
              </a:rPr>
              <a:t>/Sources : </a:t>
            </a:r>
            <a:r>
              <a:rPr lang="en-US" sz="1400" b="1" dirty="0" err="1">
                <a:solidFill>
                  <a:schemeClr val="tx1"/>
                </a:solidFill>
                <a:latin typeface="Calibri" pitchFamily="34" charset="0"/>
              </a:rPr>
              <a:t>Artehistoria</a:t>
            </a:r>
            <a:r>
              <a:rPr lang="en-US" sz="1400" b="1" dirty="0">
                <a:solidFill>
                  <a:schemeClr val="tx1"/>
                </a:solidFill>
                <a:latin typeface="Calibri" pitchFamily="34" charset="0"/>
              </a:rPr>
              <a:t> y </a:t>
            </a:r>
            <a:r>
              <a:rPr lang="en-US" sz="1400" b="1" dirty="0" err="1">
                <a:solidFill>
                  <a:schemeClr val="tx1"/>
                </a:solidFill>
                <a:latin typeface="Calibri" pitchFamily="34" charset="0"/>
              </a:rPr>
              <a:t>Fundación</a:t>
            </a:r>
            <a:r>
              <a:rPr lang="en-US" sz="1400" b="1" dirty="0">
                <a:solidFill>
                  <a:schemeClr val="tx1"/>
                </a:solidFill>
                <a:latin typeface="Calibri" pitchFamily="34" charset="0"/>
              </a:rPr>
              <a:t> </a:t>
            </a:r>
            <a:r>
              <a:rPr lang="en-US" sz="1400" b="1" dirty="0" err="1">
                <a:solidFill>
                  <a:schemeClr val="tx1"/>
                </a:solidFill>
                <a:latin typeface="Calibri" pitchFamily="34" charset="0"/>
              </a:rPr>
              <a:t>Iberdrola</a:t>
            </a:r>
            <a:r>
              <a:rPr lang="en-US" sz="1400" b="1" dirty="0">
                <a:solidFill>
                  <a:schemeClr val="tx1"/>
                </a:solidFill>
                <a:latin typeface="Calibri" pitchFamily="34" charset="0"/>
              </a:rPr>
              <a:t> “</a:t>
            </a:r>
            <a:r>
              <a:rPr lang="en-US" sz="1400" b="1" dirty="0" err="1">
                <a:solidFill>
                  <a:schemeClr val="tx1"/>
                </a:solidFill>
                <a:latin typeface="Calibri" pitchFamily="34" charset="0"/>
              </a:rPr>
              <a:t>Restauración</a:t>
            </a:r>
            <a:r>
              <a:rPr lang="en-US" sz="1400" b="1" dirty="0">
                <a:solidFill>
                  <a:schemeClr val="tx1"/>
                </a:solidFill>
                <a:latin typeface="Calibri" pitchFamily="34" charset="0"/>
              </a:rPr>
              <a:t> de los </a:t>
            </a:r>
            <a:r>
              <a:rPr lang="en-US" sz="1400" b="1" dirty="0" err="1">
                <a:solidFill>
                  <a:schemeClr val="tx1"/>
                </a:solidFill>
                <a:latin typeface="Calibri" pitchFamily="34" charset="0"/>
              </a:rPr>
              <a:t>sepulcros</a:t>
            </a:r>
            <a:r>
              <a:rPr lang="en-US" sz="1400" b="1" dirty="0">
                <a:solidFill>
                  <a:schemeClr val="tx1"/>
                </a:solidFill>
                <a:latin typeface="Calibri" pitchFamily="34" charset="0"/>
              </a:rPr>
              <a:t> de la </a:t>
            </a:r>
            <a:r>
              <a:rPr lang="en-US" sz="1400" b="1" dirty="0" err="1">
                <a:solidFill>
                  <a:schemeClr val="tx1"/>
                </a:solidFill>
                <a:latin typeface="Calibri" pitchFamily="34" charset="0"/>
              </a:rPr>
              <a:t>Cartuja</a:t>
            </a:r>
            <a:r>
              <a:rPr lang="en-US" sz="1400" b="1" dirty="0">
                <a:solidFill>
                  <a:schemeClr val="tx1"/>
                </a:solidFill>
                <a:latin typeface="Calibri" pitchFamily="34" charset="0"/>
              </a:rPr>
              <a:t> de </a:t>
            </a:r>
            <a:r>
              <a:rPr lang="en-US" sz="1400" b="1" dirty="0" err="1">
                <a:solidFill>
                  <a:schemeClr val="tx1"/>
                </a:solidFill>
                <a:latin typeface="Calibri" pitchFamily="34" charset="0"/>
              </a:rPr>
              <a:t>Miraflores</a:t>
            </a:r>
            <a:r>
              <a:rPr lang="en-US" sz="1400" b="1" dirty="0">
                <a:solidFill>
                  <a:schemeClr val="tx1"/>
                </a:solidFill>
                <a:latin typeface="Calibri" pitchFamily="34" charset="0"/>
              </a:rPr>
              <a:t>”. Con mi </a:t>
            </a:r>
            <a:r>
              <a:rPr lang="en-US" sz="1400" b="1" dirty="0" err="1">
                <a:solidFill>
                  <a:schemeClr val="tx1"/>
                </a:solidFill>
                <a:latin typeface="Calibri" pitchFamily="34" charset="0"/>
              </a:rPr>
              <a:t>agradecimiento</a:t>
            </a:r>
            <a:r>
              <a:rPr lang="en-US" sz="1400" b="1" dirty="0">
                <a:solidFill>
                  <a:schemeClr val="tx1"/>
                </a:solidFill>
                <a:latin typeface="Calibri" pitchFamily="34" charset="0"/>
              </a:rPr>
              <a:t>.</a:t>
            </a:r>
            <a:endParaRPr lang="es-ES" sz="1400" b="1" dirty="0">
              <a:solidFill>
                <a:schemeClr val="tx1"/>
              </a:solidFill>
              <a:latin typeface="Calibri" pitchFamily="34" charset="0"/>
            </a:endParaRPr>
          </a:p>
        </p:txBody>
      </p:sp>
      <p:sp>
        <p:nvSpPr>
          <p:cNvPr id="5" name="4 Rectángulo"/>
          <p:cNvSpPr/>
          <p:nvPr/>
        </p:nvSpPr>
        <p:spPr>
          <a:xfrm>
            <a:off x="468313" y="3435350"/>
            <a:ext cx="3095625" cy="1512888"/>
          </a:xfrm>
          <a:prstGeom prst="rect">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s-ES" sz="1600" b="1" dirty="0">
                <a:latin typeface="Calibri" pitchFamily="34" charset="0"/>
              </a:rPr>
              <a:t>Música</a:t>
            </a:r>
            <a:r>
              <a:rPr lang="es-ES" sz="1400" b="1" dirty="0">
                <a:latin typeface="Calibri" pitchFamily="34" charset="0"/>
              </a:rPr>
              <a:t>: Canto Gregoriano.</a:t>
            </a:r>
          </a:p>
          <a:p>
            <a:pPr algn="ctr" fontAlgn="auto">
              <a:spcBef>
                <a:spcPts val="0"/>
              </a:spcBef>
              <a:spcAft>
                <a:spcPts val="0"/>
              </a:spcAft>
              <a:defRPr/>
            </a:pPr>
            <a:r>
              <a:rPr lang="es-ES" sz="1400" b="1" dirty="0">
                <a:latin typeface="Calibri" pitchFamily="34" charset="0"/>
              </a:rPr>
              <a:t>Introito.</a:t>
            </a:r>
          </a:p>
          <a:p>
            <a:pPr algn="ctr" fontAlgn="auto">
              <a:spcBef>
                <a:spcPts val="0"/>
              </a:spcBef>
              <a:spcAft>
                <a:spcPts val="0"/>
              </a:spcAft>
              <a:defRPr/>
            </a:pPr>
            <a:r>
              <a:rPr lang="es-ES" sz="1400" b="1" dirty="0">
                <a:latin typeface="Calibri" pitchFamily="34" charset="0"/>
              </a:rPr>
              <a:t>Monjes de Santo Domingo de Silos.</a:t>
            </a:r>
          </a:p>
        </p:txBody>
      </p:sp>
    </p:spTree>
  </p:cSld>
  <p:clrMapOvr>
    <a:masterClrMapping/>
  </p:clrMapOvr>
  <p:transition spd="slow">
    <p:fade thruBlk="1"/>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p4810">
  <a:themeElements>
    <a:clrScheme name="Papel">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pp4810</Template>
  <TotalTime>3</TotalTime>
  <Words>1147</Words>
  <Application>Microsoft Office PowerPoint</Application>
  <PresentationFormat>Presentación en pantalla (16:9)</PresentationFormat>
  <Paragraphs>101</Paragraphs>
  <Slides>61</Slides>
  <Notes>0</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61</vt:i4>
      </vt:variant>
    </vt:vector>
  </HeadingPairs>
  <TitlesOfParts>
    <vt:vector size="70" baseType="lpstr">
      <vt:lpstr>Arial</vt:lpstr>
      <vt:lpstr>Consolas</vt:lpstr>
      <vt:lpstr>Corbel</vt:lpstr>
      <vt:lpstr>Wingdings</vt:lpstr>
      <vt:lpstr>Wingdings 2</vt:lpstr>
      <vt:lpstr>Wingdings 3</vt:lpstr>
      <vt:lpstr>Calibri</vt:lpstr>
      <vt:lpstr>pp4810</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3</cp:revision>
  <dcterms:created xsi:type="dcterms:W3CDTF">2021-02-05T18:51:40Z</dcterms:created>
  <dcterms:modified xsi:type="dcterms:W3CDTF">2021-02-05T18:55:07Z</dcterms:modified>
</cp:coreProperties>
</file>