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309" r:id="rId16"/>
    <p:sldId id="269" r:id="rId17"/>
    <p:sldId id="270" r:id="rId18"/>
    <p:sldId id="271" r:id="rId19"/>
    <p:sldId id="272" r:id="rId20"/>
    <p:sldId id="273" r:id="rId21"/>
    <p:sldId id="310" r:id="rId22"/>
    <p:sldId id="274" r:id="rId23"/>
    <p:sldId id="318" r:id="rId24"/>
    <p:sldId id="319" r:id="rId25"/>
    <p:sldId id="275" r:id="rId26"/>
    <p:sldId id="276" r:id="rId27"/>
    <p:sldId id="277" r:id="rId28"/>
    <p:sldId id="278" r:id="rId29"/>
    <p:sldId id="279" r:id="rId30"/>
    <p:sldId id="280" r:id="rId31"/>
    <p:sldId id="312" r:id="rId32"/>
    <p:sldId id="281" r:id="rId33"/>
    <p:sldId id="311" r:id="rId34"/>
    <p:sldId id="283" r:id="rId35"/>
    <p:sldId id="282" r:id="rId36"/>
    <p:sldId id="285" r:id="rId37"/>
    <p:sldId id="284" r:id="rId38"/>
    <p:sldId id="286" r:id="rId39"/>
    <p:sldId id="317" r:id="rId40"/>
    <p:sldId id="288" r:id="rId41"/>
    <p:sldId id="287" r:id="rId42"/>
    <p:sldId id="321" r:id="rId43"/>
    <p:sldId id="316" r:id="rId44"/>
    <p:sldId id="290" r:id="rId45"/>
    <p:sldId id="291" r:id="rId46"/>
    <p:sldId id="292" r:id="rId47"/>
    <p:sldId id="293" r:id="rId48"/>
    <p:sldId id="297" r:id="rId49"/>
    <p:sldId id="294" r:id="rId50"/>
    <p:sldId id="320" r:id="rId51"/>
    <p:sldId id="296" r:id="rId52"/>
    <p:sldId id="298" r:id="rId53"/>
    <p:sldId id="299" r:id="rId54"/>
    <p:sldId id="300" r:id="rId55"/>
    <p:sldId id="322" r:id="rId56"/>
    <p:sldId id="323" r:id="rId57"/>
    <p:sldId id="301" r:id="rId58"/>
    <p:sldId id="315" r:id="rId59"/>
    <p:sldId id="303" r:id="rId60"/>
    <p:sldId id="302" r:id="rId61"/>
    <p:sldId id="305" r:id="rId62"/>
    <p:sldId id="306" r:id="rId63"/>
    <p:sldId id="308" r:id="rId64"/>
    <p:sldId id="324" r:id="rId6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l7udmzuZeDQENBHOdzpew==" hashData="bPBcr/mWpqiZuKA65WXH54iBF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00"/>
    <a:srgbClr val="FFFF00"/>
    <a:srgbClr val="FF33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2475" autoAdjust="0"/>
    <p:restoredTop sz="94660"/>
  </p:normalViewPr>
  <p:slideViewPr>
    <p:cSldViewPr>
      <p:cViewPr>
        <p:scale>
          <a:sx n="70" d="100"/>
          <a:sy n="70" d="100"/>
        </p:scale>
        <p:origin x="-996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shape">
            <a:fillToRect l="7500" t="50000" r="7501" b="33334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778" name="Group 2"/>
          <p:cNvGrpSpPr>
            <a:grpSpLocks/>
          </p:cNvGrpSpPr>
          <p:nvPr/>
        </p:nvGrpSpPr>
        <p:grpSpPr bwMode="auto">
          <a:xfrm>
            <a:off x="0" y="114300"/>
            <a:ext cx="9142413" cy="6742113"/>
            <a:chOff x="0" y="72"/>
            <a:chExt cx="5759" cy="4247"/>
          </a:xfrm>
        </p:grpSpPr>
        <p:sp>
          <p:nvSpPr>
            <p:cNvPr id="75779" name="Rectangle 3"/>
            <p:cNvSpPr>
              <a:spLocks noChangeArrowheads="1"/>
            </p:cNvSpPr>
            <p:nvPr/>
          </p:nvSpPr>
          <p:spPr bwMode="auto">
            <a:xfrm>
              <a:off x="0" y="2112"/>
              <a:ext cx="5759" cy="2207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75780" name="Group 4"/>
            <p:cNvGrpSpPr>
              <a:grpSpLocks/>
            </p:cNvGrpSpPr>
            <p:nvPr/>
          </p:nvGrpSpPr>
          <p:grpSpPr bwMode="auto">
            <a:xfrm>
              <a:off x="0" y="72"/>
              <a:ext cx="5759" cy="2040"/>
              <a:chOff x="0" y="72"/>
              <a:chExt cx="5759" cy="2040"/>
            </a:xfrm>
          </p:grpSpPr>
          <p:sp>
            <p:nvSpPr>
              <p:cNvPr id="75781" name="Rectangle 5"/>
              <p:cNvSpPr>
                <a:spLocks noChangeArrowheads="1"/>
              </p:cNvSpPr>
              <p:nvPr/>
            </p:nvSpPr>
            <p:spPr bwMode="auto">
              <a:xfrm>
                <a:off x="0" y="1872"/>
                <a:ext cx="5759" cy="240"/>
              </a:xfrm>
              <a:prstGeom prst="rect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75782" name="Group 6"/>
              <p:cNvGrpSpPr>
                <a:grpSpLocks/>
              </p:cNvGrpSpPr>
              <p:nvPr/>
            </p:nvGrpSpPr>
            <p:grpSpPr bwMode="auto">
              <a:xfrm>
                <a:off x="2289" y="72"/>
                <a:ext cx="1440" cy="1984"/>
                <a:chOff x="2289" y="72"/>
                <a:chExt cx="1440" cy="1984"/>
              </a:xfrm>
            </p:grpSpPr>
            <p:sp>
              <p:nvSpPr>
                <p:cNvPr id="75783" name="Freeform 7"/>
                <p:cNvSpPr>
                  <a:spLocks/>
                </p:cNvSpPr>
                <p:nvPr/>
              </p:nvSpPr>
              <p:spPr bwMode="auto">
                <a:xfrm>
                  <a:off x="2289" y="127"/>
                  <a:ext cx="1440" cy="1770"/>
                </a:xfrm>
                <a:custGeom>
                  <a:avLst/>
                  <a:gdLst/>
                  <a:ahLst/>
                  <a:cxnLst>
                    <a:cxn ang="0">
                      <a:pos x="901" y="33"/>
                    </a:cxn>
                    <a:cxn ang="0">
                      <a:pos x="1066" y="129"/>
                    </a:cxn>
                    <a:cxn ang="0">
                      <a:pos x="1207" y="256"/>
                    </a:cxn>
                    <a:cxn ang="0">
                      <a:pos x="1316" y="410"/>
                    </a:cxn>
                    <a:cxn ang="0">
                      <a:pos x="1394" y="581"/>
                    </a:cxn>
                    <a:cxn ang="0">
                      <a:pos x="1435" y="766"/>
                    </a:cxn>
                    <a:cxn ang="0">
                      <a:pos x="1435" y="958"/>
                    </a:cxn>
                    <a:cxn ang="0">
                      <a:pos x="1394" y="1143"/>
                    </a:cxn>
                    <a:cxn ang="0">
                      <a:pos x="1316" y="1314"/>
                    </a:cxn>
                    <a:cxn ang="0">
                      <a:pos x="1207" y="1468"/>
                    </a:cxn>
                    <a:cxn ang="0">
                      <a:pos x="1066" y="1597"/>
                    </a:cxn>
                    <a:cxn ang="0">
                      <a:pos x="901" y="1691"/>
                    </a:cxn>
                    <a:cxn ang="0">
                      <a:pos x="721" y="1749"/>
                    </a:cxn>
                    <a:cxn ang="0">
                      <a:pos x="533" y="1769"/>
                    </a:cxn>
                    <a:cxn ang="0">
                      <a:pos x="344" y="1749"/>
                    </a:cxn>
                    <a:cxn ang="0">
                      <a:pos x="165" y="1691"/>
                    </a:cxn>
                    <a:cxn ang="0">
                      <a:pos x="0" y="1597"/>
                    </a:cxn>
                    <a:cxn ang="0">
                      <a:pos x="125" y="1571"/>
                    </a:cxn>
                    <a:cxn ang="0">
                      <a:pos x="281" y="1640"/>
                    </a:cxn>
                    <a:cxn ang="0">
                      <a:pos x="446" y="1675"/>
                    </a:cxn>
                    <a:cxn ang="0">
                      <a:pos x="618" y="1675"/>
                    </a:cxn>
                    <a:cxn ang="0">
                      <a:pos x="785" y="1640"/>
                    </a:cxn>
                    <a:cxn ang="0">
                      <a:pos x="941" y="1571"/>
                    </a:cxn>
                    <a:cxn ang="0">
                      <a:pos x="1080" y="1470"/>
                    </a:cxn>
                    <a:cxn ang="0">
                      <a:pos x="1194" y="1343"/>
                    </a:cxn>
                    <a:cxn ang="0">
                      <a:pos x="1281" y="1194"/>
                    </a:cxn>
                    <a:cxn ang="0">
                      <a:pos x="1332" y="1032"/>
                    </a:cxn>
                    <a:cxn ang="0">
                      <a:pos x="1350" y="862"/>
                    </a:cxn>
                    <a:cxn ang="0">
                      <a:pos x="1332" y="691"/>
                    </a:cxn>
                    <a:cxn ang="0">
                      <a:pos x="1281" y="530"/>
                    </a:cxn>
                    <a:cxn ang="0">
                      <a:pos x="1194" y="381"/>
                    </a:cxn>
                    <a:cxn ang="0">
                      <a:pos x="1080" y="254"/>
                    </a:cxn>
                    <a:cxn ang="0">
                      <a:pos x="941" y="154"/>
                    </a:cxn>
                    <a:cxn ang="0">
                      <a:pos x="785" y="85"/>
                    </a:cxn>
                    <a:cxn ang="0">
                      <a:pos x="812" y="0"/>
                    </a:cxn>
                  </a:cxnLst>
                  <a:rect l="0" t="0" r="r" b="b"/>
                  <a:pathLst>
                    <a:path w="1440" h="1770">
                      <a:moveTo>
                        <a:pt x="812" y="0"/>
                      </a:moveTo>
                      <a:lnTo>
                        <a:pt x="901" y="33"/>
                      </a:lnTo>
                      <a:lnTo>
                        <a:pt x="986" y="78"/>
                      </a:lnTo>
                      <a:lnTo>
                        <a:pt x="1066" y="129"/>
                      </a:lnTo>
                      <a:lnTo>
                        <a:pt x="1140" y="187"/>
                      </a:lnTo>
                      <a:lnTo>
                        <a:pt x="1207" y="256"/>
                      </a:lnTo>
                      <a:lnTo>
                        <a:pt x="1265" y="330"/>
                      </a:lnTo>
                      <a:lnTo>
                        <a:pt x="1316" y="410"/>
                      </a:lnTo>
                      <a:lnTo>
                        <a:pt x="1361" y="492"/>
                      </a:lnTo>
                      <a:lnTo>
                        <a:pt x="1394" y="581"/>
                      </a:lnTo>
                      <a:lnTo>
                        <a:pt x="1419" y="673"/>
                      </a:lnTo>
                      <a:lnTo>
                        <a:pt x="1435" y="766"/>
                      </a:lnTo>
                      <a:lnTo>
                        <a:pt x="1439" y="862"/>
                      </a:lnTo>
                      <a:lnTo>
                        <a:pt x="1435" y="958"/>
                      </a:lnTo>
                      <a:lnTo>
                        <a:pt x="1419" y="1052"/>
                      </a:lnTo>
                      <a:lnTo>
                        <a:pt x="1394" y="1143"/>
                      </a:lnTo>
                      <a:lnTo>
                        <a:pt x="1361" y="1230"/>
                      </a:lnTo>
                      <a:lnTo>
                        <a:pt x="1316" y="1314"/>
                      </a:lnTo>
                      <a:lnTo>
                        <a:pt x="1265" y="1395"/>
                      </a:lnTo>
                      <a:lnTo>
                        <a:pt x="1207" y="1468"/>
                      </a:lnTo>
                      <a:lnTo>
                        <a:pt x="1140" y="1537"/>
                      </a:lnTo>
                      <a:lnTo>
                        <a:pt x="1066" y="1597"/>
                      </a:lnTo>
                      <a:lnTo>
                        <a:pt x="986" y="1646"/>
                      </a:lnTo>
                      <a:lnTo>
                        <a:pt x="901" y="1691"/>
                      </a:lnTo>
                      <a:lnTo>
                        <a:pt x="812" y="1724"/>
                      </a:lnTo>
                      <a:lnTo>
                        <a:pt x="721" y="1749"/>
                      </a:lnTo>
                      <a:lnTo>
                        <a:pt x="627" y="1765"/>
                      </a:lnTo>
                      <a:lnTo>
                        <a:pt x="533" y="1769"/>
                      </a:lnTo>
                      <a:lnTo>
                        <a:pt x="437" y="1765"/>
                      </a:lnTo>
                      <a:lnTo>
                        <a:pt x="344" y="1749"/>
                      </a:lnTo>
                      <a:lnTo>
                        <a:pt x="252" y="1724"/>
                      </a:lnTo>
                      <a:lnTo>
                        <a:pt x="165" y="1691"/>
                      </a:lnTo>
                      <a:lnTo>
                        <a:pt x="80" y="1646"/>
                      </a:lnTo>
                      <a:lnTo>
                        <a:pt x="0" y="1597"/>
                      </a:lnTo>
                      <a:lnTo>
                        <a:pt x="51" y="1524"/>
                      </a:lnTo>
                      <a:lnTo>
                        <a:pt x="125" y="1571"/>
                      </a:lnTo>
                      <a:lnTo>
                        <a:pt x="201" y="1609"/>
                      </a:lnTo>
                      <a:lnTo>
                        <a:pt x="281" y="1640"/>
                      </a:lnTo>
                      <a:lnTo>
                        <a:pt x="364" y="1662"/>
                      </a:lnTo>
                      <a:lnTo>
                        <a:pt x="446" y="1675"/>
                      </a:lnTo>
                      <a:lnTo>
                        <a:pt x="533" y="1680"/>
                      </a:lnTo>
                      <a:lnTo>
                        <a:pt x="618" y="1675"/>
                      </a:lnTo>
                      <a:lnTo>
                        <a:pt x="703" y="1662"/>
                      </a:lnTo>
                      <a:lnTo>
                        <a:pt x="785" y="1640"/>
                      </a:lnTo>
                      <a:lnTo>
                        <a:pt x="866" y="1609"/>
                      </a:lnTo>
                      <a:lnTo>
                        <a:pt x="941" y="1571"/>
                      </a:lnTo>
                      <a:lnTo>
                        <a:pt x="1013" y="1524"/>
                      </a:lnTo>
                      <a:lnTo>
                        <a:pt x="1080" y="1470"/>
                      </a:lnTo>
                      <a:lnTo>
                        <a:pt x="1140" y="1410"/>
                      </a:lnTo>
                      <a:lnTo>
                        <a:pt x="1194" y="1343"/>
                      </a:lnTo>
                      <a:lnTo>
                        <a:pt x="1240" y="1270"/>
                      </a:lnTo>
                      <a:lnTo>
                        <a:pt x="1281" y="1194"/>
                      </a:lnTo>
                      <a:lnTo>
                        <a:pt x="1312" y="1116"/>
                      </a:lnTo>
                      <a:lnTo>
                        <a:pt x="1332" y="1032"/>
                      </a:lnTo>
                      <a:lnTo>
                        <a:pt x="1345" y="947"/>
                      </a:lnTo>
                      <a:lnTo>
                        <a:pt x="1350" y="862"/>
                      </a:lnTo>
                      <a:lnTo>
                        <a:pt x="1345" y="775"/>
                      </a:lnTo>
                      <a:lnTo>
                        <a:pt x="1332" y="691"/>
                      </a:lnTo>
                      <a:lnTo>
                        <a:pt x="1312" y="608"/>
                      </a:lnTo>
                      <a:lnTo>
                        <a:pt x="1281" y="530"/>
                      </a:lnTo>
                      <a:lnTo>
                        <a:pt x="1240" y="452"/>
                      </a:lnTo>
                      <a:lnTo>
                        <a:pt x="1194" y="381"/>
                      </a:lnTo>
                      <a:lnTo>
                        <a:pt x="1140" y="314"/>
                      </a:lnTo>
                      <a:lnTo>
                        <a:pt x="1080" y="254"/>
                      </a:lnTo>
                      <a:lnTo>
                        <a:pt x="1013" y="201"/>
                      </a:lnTo>
                      <a:lnTo>
                        <a:pt x="941" y="154"/>
                      </a:lnTo>
                      <a:lnTo>
                        <a:pt x="866" y="114"/>
                      </a:lnTo>
                      <a:lnTo>
                        <a:pt x="785" y="85"/>
                      </a:lnTo>
                      <a:lnTo>
                        <a:pt x="788" y="78"/>
                      </a:lnTo>
                      <a:lnTo>
                        <a:pt x="812" y="0"/>
                      </a:lnTo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84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2324" y="1620"/>
                  <a:ext cx="143" cy="258"/>
                </a:xfrm>
                <a:prstGeom prst="line">
                  <a:avLst/>
                </a:prstGeom>
                <a:noFill/>
                <a:ln w="25400" cap="sq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85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3119" y="243"/>
                  <a:ext cx="50" cy="99"/>
                </a:xfrm>
                <a:prstGeom prst="line">
                  <a:avLst/>
                </a:prstGeom>
                <a:noFill/>
                <a:ln w="25400" cap="sq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86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3203" y="72"/>
                  <a:ext cx="50" cy="99"/>
                </a:xfrm>
                <a:prstGeom prst="line">
                  <a:avLst/>
                </a:prstGeom>
                <a:noFill/>
                <a:ln w="25400" cap="sq">
                  <a:solidFill>
                    <a:schemeClr val="bg1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87" name="Freeform 11"/>
                <p:cNvSpPr>
                  <a:spLocks/>
                </p:cNvSpPr>
                <p:nvPr/>
              </p:nvSpPr>
              <p:spPr bwMode="auto">
                <a:xfrm>
                  <a:off x="2483" y="1903"/>
                  <a:ext cx="841" cy="153"/>
                </a:xfrm>
                <a:custGeom>
                  <a:avLst/>
                  <a:gdLst/>
                  <a:ahLst/>
                  <a:cxnLst>
                    <a:cxn ang="0">
                      <a:pos x="3" y="98"/>
                    </a:cxn>
                    <a:cxn ang="0">
                      <a:pos x="20" y="80"/>
                    </a:cxn>
                    <a:cxn ang="0">
                      <a:pos x="44" y="65"/>
                    </a:cxn>
                    <a:cxn ang="0">
                      <a:pos x="89" y="43"/>
                    </a:cxn>
                    <a:cxn ang="0">
                      <a:pos x="140" y="30"/>
                    </a:cxn>
                    <a:cxn ang="0">
                      <a:pos x="188" y="19"/>
                    </a:cxn>
                    <a:cxn ang="0">
                      <a:pos x="253" y="9"/>
                    </a:cxn>
                    <a:cxn ang="0">
                      <a:pos x="314" y="3"/>
                    </a:cxn>
                    <a:cxn ang="0">
                      <a:pos x="386" y="0"/>
                    </a:cxn>
                    <a:cxn ang="0">
                      <a:pos x="475" y="1"/>
                    </a:cxn>
                    <a:cxn ang="0">
                      <a:pos x="567" y="6"/>
                    </a:cxn>
                    <a:cxn ang="0">
                      <a:pos x="632" y="14"/>
                    </a:cxn>
                    <a:cxn ang="0">
                      <a:pos x="700" y="27"/>
                    </a:cxn>
                    <a:cxn ang="0">
                      <a:pos x="765" y="47"/>
                    </a:cxn>
                    <a:cxn ang="0">
                      <a:pos x="799" y="66"/>
                    </a:cxn>
                    <a:cxn ang="0">
                      <a:pos x="820" y="82"/>
                    </a:cxn>
                    <a:cxn ang="0">
                      <a:pos x="840" y="108"/>
                    </a:cxn>
                    <a:cxn ang="0">
                      <a:pos x="806" y="122"/>
                    </a:cxn>
                    <a:cxn ang="0">
                      <a:pos x="748" y="133"/>
                    </a:cxn>
                    <a:cxn ang="0">
                      <a:pos x="676" y="141"/>
                    </a:cxn>
                    <a:cxn ang="0">
                      <a:pos x="608" y="148"/>
                    </a:cxn>
                    <a:cxn ang="0">
                      <a:pos x="526" y="151"/>
                    </a:cxn>
                    <a:cxn ang="0">
                      <a:pos x="437" y="152"/>
                    </a:cxn>
                    <a:cxn ang="0">
                      <a:pos x="352" y="152"/>
                    </a:cxn>
                    <a:cxn ang="0">
                      <a:pos x="263" y="151"/>
                    </a:cxn>
                    <a:cxn ang="0">
                      <a:pos x="164" y="143"/>
                    </a:cxn>
                    <a:cxn ang="0">
                      <a:pos x="85" y="135"/>
                    </a:cxn>
                    <a:cxn ang="0">
                      <a:pos x="20" y="120"/>
                    </a:cxn>
                    <a:cxn ang="0">
                      <a:pos x="0" y="109"/>
                    </a:cxn>
                    <a:cxn ang="0">
                      <a:pos x="3" y="98"/>
                    </a:cxn>
                  </a:cxnLst>
                  <a:rect l="0" t="0" r="r" b="b"/>
                  <a:pathLst>
                    <a:path w="841" h="153">
                      <a:moveTo>
                        <a:pt x="3" y="98"/>
                      </a:moveTo>
                      <a:lnTo>
                        <a:pt x="20" y="80"/>
                      </a:lnTo>
                      <a:lnTo>
                        <a:pt x="44" y="65"/>
                      </a:lnTo>
                      <a:lnTo>
                        <a:pt x="89" y="43"/>
                      </a:lnTo>
                      <a:lnTo>
                        <a:pt x="140" y="30"/>
                      </a:lnTo>
                      <a:lnTo>
                        <a:pt x="188" y="19"/>
                      </a:lnTo>
                      <a:lnTo>
                        <a:pt x="253" y="9"/>
                      </a:lnTo>
                      <a:lnTo>
                        <a:pt x="314" y="3"/>
                      </a:lnTo>
                      <a:lnTo>
                        <a:pt x="386" y="0"/>
                      </a:lnTo>
                      <a:lnTo>
                        <a:pt x="475" y="1"/>
                      </a:lnTo>
                      <a:lnTo>
                        <a:pt x="567" y="6"/>
                      </a:lnTo>
                      <a:lnTo>
                        <a:pt x="632" y="14"/>
                      </a:lnTo>
                      <a:lnTo>
                        <a:pt x="700" y="27"/>
                      </a:lnTo>
                      <a:lnTo>
                        <a:pt x="765" y="47"/>
                      </a:lnTo>
                      <a:lnTo>
                        <a:pt x="799" y="66"/>
                      </a:lnTo>
                      <a:lnTo>
                        <a:pt x="820" y="82"/>
                      </a:lnTo>
                      <a:lnTo>
                        <a:pt x="840" y="108"/>
                      </a:lnTo>
                      <a:lnTo>
                        <a:pt x="806" y="122"/>
                      </a:lnTo>
                      <a:lnTo>
                        <a:pt x="748" y="133"/>
                      </a:lnTo>
                      <a:lnTo>
                        <a:pt x="676" y="141"/>
                      </a:lnTo>
                      <a:lnTo>
                        <a:pt x="608" y="148"/>
                      </a:lnTo>
                      <a:lnTo>
                        <a:pt x="526" y="151"/>
                      </a:lnTo>
                      <a:lnTo>
                        <a:pt x="437" y="152"/>
                      </a:lnTo>
                      <a:lnTo>
                        <a:pt x="352" y="152"/>
                      </a:lnTo>
                      <a:lnTo>
                        <a:pt x="263" y="151"/>
                      </a:lnTo>
                      <a:lnTo>
                        <a:pt x="164" y="143"/>
                      </a:lnTo>
                      <a:lnTo>
                        <a:pt x="85" y="135"/>
                      </a:lnTo>
                      <a:lnTo>
                        <a:pt x="20" y="120"/>
                      </a:lnTo>
                      <a:lnTo>
                        <a:pt x="0" y="109"/>
                      </a:lnTo>
                      <a:lnTo>
                        <a:pt x="3" y="98"/>
                      </a:lnTo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bg2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75788" name="Oval 12"/>
              <p:cNvSpPr>
                <a:spLocks noChangeArrowheads="1"/>
              </p:cNvSpPr>
              <p:nvPr/>
            </p:nvSpPr>
            <p:spPr bwMode="auto">
              <a:xfrm>
                <a:off x="2071" y="250"/>
                <a:ext cx="1497" cy="1494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75789" name="Group 13"/>
              <p:cNvGrpSpPr>
                <a:grpSpLocks/>
              </p:cNvGrpSpPr>
              <p:nvPr/>
            </p:nvGrpSpPr>
            <p:grpSpPr bwMode="auto">
              <a:xfrm>
                <a:off x="2071" y="406"/>
                <a:ext cx="1392" cy="1109"/>
                <a:chOff x="2071" y="406"/>
                <a:chExt cx="1392" cy="1109"/>
              </a:xfrm>
            </p:grpSpPr>
            <p:sp>
              <p:nvSpPr>
                <p:cNvPr id="75790" name="Freeform 14"/>
                <p:cNvSpPr>
                  <a:spLocks/>
                </p:cNvSpPr>
                <p:nvPr/>
              </p:nvSpPr>
              <p:spPr bwMode="auto">
                <a:xfrm>
                  <a:off x="2268" y="812"/>
                  <a:ext cx="1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17">
                      <a:moveTo>
                        <a:pt x="0" y="0"/>
                      </a:move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1" name="Freeform 15"/>
                <p:cNvSpPr>
                  <a:spLocks/>
                </p:cNvSpPr>
                <p:nvPr/>
              </p:nvSpPr>
              <p:spPr bwMode="auto">
                <a:xfrm>
                  <a:off x="2292" y="843"/>
                  <a:ext cx="1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6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7" h="17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16" y="1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2" name="Freeform 16"/>
                <p:cNvSpPr>
                  <a:spLocks/>
                </p:cNvSpPr>
                <p:nvPr/>
              </p:nvSpPr>
              <p:spPr bwMode="auto">
                <a:xfrm>
                  <a:off x="2372" y="802"/>
                  <a:ext cx="51" cy="48"/>
                </a:xfrm>
                <a:custGeom>
                  <a:avLst/>
                  <a:gdLst/>
                  <a:ahLst/>
                  <a:cxnLst>
                    <a:cxn ang="0">
                      <a:pos x="50" y="0"/>
                    </a:cxn>
                    <a:cxn ang="0">
                      <a:pos x="31" y="0"/>
                    </a:cxn>
                    <a:cxn ang="0">
                      <a:pos x="20" y="13"/>
                    </a:cxn>
                    <a:cxn ang="0">
                      <a:pos x="13" y="13"/>
                    </a:cxn>
                    <a:cxn ang="0">
                      <a:pos x="7" y="19"/>
                    </a:cxn>
                    <a:cxn ang="0">
                      <a:pos x="0" y="19"/>
                    </a:cxn>
                    <a:cxn ang="0">
                      <a:pos x="0" y="35"/>
                    </a:cxn>
                    <a:cxn ang="0">
                      <a:pos x="12" y="47"/>
                    </a:cxn>
                    <a:cxn ang="0">
                      <a:pos x="41" y="47"/>
                    </a:cxn>
                    <a:cxn ang="0">
                      <a:pos x="50" y="35"/>
                    </a:cxn>
                    <a:cxn ang="0">
                      <a:pos x="50" y="0"/>
                    </a:cxn>
                  </a:cxnLst>
                  <a:rect l="0" t="0" r="r" b="b"/>
                  <a:pathLst>
                    <a:path w="51" h="48">
                      <a:moveTo>
                        <a:pt x="50" y="0"/>
                      </a:moveTo>
                      <a:lnTo>
                        <a:pt x="31" y="0"/>
                      </a:lnTo>
                      <a:lnTo>
                        <a:pt x="20" y="13"/>
                      </a:lnTo>
                      <a:lnTo>
                        <a:pt x="13" y="13"/>
                      </a:lnTo>
                      <a:lnTo>
                        <a:pt x="7" y="19"/>
                      </a:lnTo>
                      <a:lnTo>
                        <a:pt x="0" y="19"/>
                      </a:lnTo>
                      <a:lnTo>
                        <a:pt x="0" y="35"/>
                      </a:lnTo>
                      <a:lnTo>
                        <a:pt x="12" y="47"/>
                      </a:lnTo>
                      <a:lnTo>
                        <a:pt x="41" y="47"/>
                      </a:lnTo>
                      <a:lnTo>
                        <a:pt x="50" y="35"/>
                      </a:lnTo>
                      <a:lnTo>
                        <a:pt x="5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3" name="Freeform 17"/>
                <p:cNvSpPr>
                  <a:spLocks/>
                </p:cNvSpPr>
                <p:nvPr/>
              </p:nvSpPr>
              <p:spPr bwMode="auto">
                <a:xfrm>
                  <a:off x="2071" y="840"/>
                  <a:ext cx="451" cy="587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99" y="16"/>
                    </a:cxn>
                    <a:cxn ang="0">
                      <a:pos x="64" y="47"/>
                    </a:cxn>
                    <a:cxn ang="0">
                      <a:pos x="56" y="75"/>
                    </a:cxn>
                    <a:cxn ang="0">
                      <a:pos x="30" y="95"/>
                    </a:cxn>
                    <a:cxn ang="0">
                      <a:pos x="12" y="135"/>
                    </a:cxn>
                    <a:cxn ang="0">
                      <a:pos x="12" y="159"/>
                    </a:cxn>
                    <a:cxn ang="0">
                      <a:pos x="0" y="201"/>
                    </a:cxn>
                    <a:cxn ang="0">
                      <a:pos x="16" y="219"/>
                    </a:cxn>
                    <a:cxn ang="0">
                      <a:pos x="56" y="272"/>
                    </a:cxn>
                    <a:cxn ang="0">
                      <a:pos x="68" y="265"/>
                    </a:cxn>
                    <a:cxn ang="0">
                      <a:pos x="139" y="265"/>
                    </a:cxn>
                    <a:cxn ang="0">
                      <a:pos x="172" y="278"/>
                    </a:cxn>
                    <a:cxn ang="0">
                      <a:pos x="169" y="319"/>
                    </a:cxn>
                    <a:cxn ang="0">
                      <a:pos x="193" y="374"/>
                    </a:cxn>
                    <a:cxn ang="0">
                      <a:pos x="191" y="389"/>
                    </a:cxn>
                    <a:cxn ang="0">
                      <a:pos x="201" y="406"/>
                    </a:cxn>
                    <a:cxn ang="0">
                      <a:pos x="186" y="445"/>
                    </a:cxn>
                    <a:cxn ang="0">
                      <a:pos x="204" y="494"/>
                    </a:cxn>
                    <a:cxn ang="0">
                      <a:pos x="214" y="532"/>
                    </a:cxn>
                    <a:cxn ang="0">
                      <a:pos x="226" y="556"/>
                    </a:cxn>
                    <a:cxn ang="0">
                      <a:pos x="239" y="586"/>
                    </a:cxn>
                    <a:cxn ang="0">
                      <a:pos x="263" y="582"/>
                    </a:cxn>
                    <a:cxn ang="0">
                      <a:pos x="302" y="560"/>
                    </a:cxn>
                    <a:cxn ang="0">
                      <a:pos x="320" y="533"/>
                    </a:cxn>
                    <a:cxn ang="0">
                      <a:pos x="319" y="515"/>
                    </a:cxn>
                    <a:cxn ang="0">
                      <a:pos x="342" y="500"/>
                    </a:cxn>
                    <a:cxn ang="0">
                      <a:pos x="338" y="474"/>
                    </a:cxn>
                    <a:cxn ang="0">
                      <a:pos x="373" y="432"/>
                    </a:cxn>
                    <a:cxn ang="0">
                      <a:pos x="378" y="398"/>
                    </a:cxn>
                    <a:cxn ang="0">
                      <a:pos x="369" y="386"/>
                    </a:cxn>
                    <a:cxn ang="0">
                      <a:pos x="373" y="372"/>
                    </a:cxn>
                    <a:cxn ang="0">
                      <a:pos x="365" y="360"/>
                    </a:cxn>
                    <a:cxn ang="0">
                      <a:pos x="391" y="327"/>
                    </a:cxn>
                    <a:cxn ang="0">
                      <a:pos x="391" y="310"/>
                    </a:cxn>
                    <a:cxn ang="0">
                      <a:pos x="427" y="282"/>
                    </a:cxn>
                    <a:cxn ang="0">
                      <a:pos x="450" y="207"/>
                    </a:cxn>
                    <a:cxn ang="0">
                      <a:pos x="417" y="226"/>
                    </a:cxn>
                    <a:cxn ang="0">
                      <a:pos x="388" y="218"/>
                    </a:cxn>
                    <a:cxn ang="0">
                      <a:pos x="392" y="200"/>
                    </a:cxn>
                    <a:cxn ang="0">
                      <a:pos x="363" y="180"/>
                    </a:cxn>
                    <a:cxn ang="0">
                      <a:pos x="349" y="132"/>
                    </a:cxn>
                    <a:cxn ang="0">
                      <a:pos x="321" y="93"/>
                    </a:cxn>
                    <a:cxn ang="0">
                      <a:pos x="321" y="66"/>
                    </a:cxn>
                    <a:cxn ang="0">
                      <a:pos x="306" y="65"/>
                    </a:cxn>
                    <a:cxn ang="0">
                      <a:pos x="296" y="69"/>
                    </a:cxn>
                    <a:cxn ang="0">
                      <a:pos x="254" y="54"/>
                    </a:cxn>
                    <a:cxn ang="0">
                      <a:pos x="243" y="65"/>
                    </a:cxn>
                    <a:cxn ang="0">
                      <a:pos x="234" y="78"/>
                    </a:cxn>
                    <a:cxn ang="0">
                      <a:pos x="211" y="53"/>
                    </a:cxn>
                    <a:cxn ang="0">
                      <a:pos x="189" y="47"/>
                    </a:cxn>
                    <a:cxn ang="0">
                      <a:pos x="187" y="15"/>
                    </a:cxn>
                    <a:cxn ang="0">
                      <a:pos x="155" y="20"/>
                    </a:cxn>
                    <a:cxn ang="0">
                      <a:pos x="135" y="13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451" h="587">
                      <a:moveTo>
                        <a:pt x="107" y="0"/>
                      </a:moveTo>
                      <a:lnTo>
                        <a:pt x="99" y="16"/>
                      </a:lnTo>
                      <a:lnTo>
                        <a:pt x="64" y="47"/>
                      </a:lnTo>
                      <a:lnTo>
                        <a:pt x="56" y="75"/>
                      </a:lnTo>
                      <a:lnTo>
                        <a:pt x="30" y="95"/>
                      </a:lnTo>
                      <a:lnTo>
                        <a:pt x="12" y="135"/>
                      </a:lnTo>
                      <a:lnTo>
                        <a:pt x="12" y="159"/>
                      </a:lnTo>
                      <a:lnTo>
                        <a:pt x="0" y="201"/>
                      </a:lnTo>
                      <a:lnTo>
                        <a:pt x="16" y="219"/>
                      </a:lnTo>
                      <a:lnTo>
                        <a:pt x="56" y="272"/>
                      </a:lnTo>
                      <a:lnTo>
                        <a:pt x="68" y="265"/>
                      </a:lnTo>
                      <a:lnTo>
                        <a:pt x="139" y="265"/>
                      </a:lnTo>
                      <a:lnTo>
                        <a:pt x="172" y="278"/>
                      </a:lnTo>
                      <a:lnTo>
                        <a:pt x="169" y="319"/>
                      </a:lnTo>
                      <a:lnTo>
                        <a:pt x="193" y="374"/>
                      </a:lnTo>
                      <a:lnTo>
                        <a:pt x="191" y="389"/>
                      </a:lnTo>
                      <a:lnTo>
                        <a:pt x="201" y="406"/>
                      </a:lnTo>
                      <a:lnTo>
                        <a:pt x="186" y="445"/>
                      </a:lnTo>
                      <a:lnTo>
                        <a:pt x="204" y="494"/>
                      </a:lnTo>
                      <a:lnTo>
                        <a:pt x="214" y="532"/>
                      </a:lnTo>
                      <a:lnTo>
                        <a:pt x="226" y="556"/>
                      </a:lnTo>
                      <a:lnTo>
                        <a:pt x="239" y="586"/>
                      </a:lnTo>
                      <a:lnTo>
                        <a:pt x="263" y="582"/>
                      </a:lnTo>
                      <a:lnTo>
                        <a:pt x="302" y="560"/>
                      </a:lnTo>
                      <a:lnTo>
                        <a:pt x="320" y="533"/>
                      </a:lnTo>
                      <a:lnTo>
                        <a:pt x="319" y="515"/>
                      </a:lnTo>
                      <a:lnTo>
                        <a:pt x="342" y="500"/>
                      </a:lnTo>
                      <a:lnTo>
                        <a:pt x="338" y="474"/>
                      </a:lnTo>
                      <a:lnTo>
                        <a:pt x="373" y="432"/>
                      </a:lnTo>
                      <a:lnTo>
                        <a:pt x="378" y="398"/>
                      </a:lnTo>
                      <a:lnTo>
                        <a:pt x="369" y="386"/>
                      </a:lnTo>
                      <a:lnTo>
                        <a:pt x="373" y="372"/>
                      </a:lnTo>
                      <a:lnTo>
                        <a:pt x="365" y="360"/>
                      </a:lnTo>
                      <a:lnTo>
                        <a:pt x="391" y="327"/>
                      </a:lnTo>
                      <a:lnTo>
                        <a:pt x="391" y="310"/>
                      </a:lnTo>
                      <a:lnTo>
                        <a:pt x="427" y="282"/>
                      </a:lnTo>
                      <a:lnTo>
                        <a:pt x="450" y="207"/>
                      </a:lnTo>
                      <a:lnTo>
                        <a:pt x="417" y="226"/>
                      </a:lnTo>
                      <a:lnTo>
                        <a:pt x="388" y="218"/>
                      </a:lnTo>
                      <a:lnTo>
                        <a:pt x="392" y="200"/>
                      </a:lnTo>
                      <a:lnTo>
                        <a:pt x="363" y="180"/>
                      </a:lnTo>
                      <a:lnTo>
                        <a:pt x="349" y="132"/>
                      </a:lnTo>
                      <a:lnTo>
                        <a:pt x="321" y="93"/>
                      </a:lnTo>
                      <a:lnTo>
                        <a:pt x="321" y="66"/>
                      </a:lnTo>
                      <a:lnTo>
                        <a:pt x="306" y="65"/>
                      </a:lnTo>
                      <a:lnTo>
                        <a:pt x="296" y="69"/>
                      </a:lnTo>
                      <a:lnTo>
                        <a:pt x="254" y="54"/>
                      </a:lnTo>
                      <a:lnTo>
                        <a:pt x="243" y="65"/>
                      </a:lnTo>
                      <a:lnTo>
                        <a:pt x="234" y="78"/>
                      </a:lnTo>
                      <a:lnTo>
                        <a:pt x="211" y="53"/>
                      </a:lnTo>
                      <a:lnTo>
                        <a:pt x="189" y="47"/>
                      </a:lnTo>
                      <a:lnTo>
                        <a:pt x="187" y="15"/>
                      </a:lnTo>
                      <a:lnTo>
                        <a:pt x="155" y="20"/>
                      </a:lnTo>
                      <a:lnTo>
                        <a:pt x="135" y="13"/>
                      </a:lnTo>
                      <a:lnTo>
                        <a:pt x="107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4" name="Freeform 18"/>
                <p:cNvSpPr>
                  <a:spLocks/>
                </p:cNvSpPr>
                <p:nvPr/>
              </p:nvSpPr>
              <p:spPr bwMode="auto">
                <a:xfrm>
                  <a:off x="3112" y="987"/>
                  <a:ext cx="17" cy="28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9" y="8"/>
                    </a:cxn>
                    <a:cxn ang="0">
                      <a:pos x="7" y="14"/>
                    </a:cxn>
                    <a:cxn ang="0">
                      <a:pos x="7" y="19"/>
                    </a:cxn>
                    <a:cxn ang="0">
                      <a:pos x="16" y="23"/>
                    </a:cxn>
                    <a:cxn ang="0">
                      <a:pos x="16" y="27"/>
                    </a:cxn>
                    <a:cxn ang="0">
                      <a:pos x="9" y="23"/>
                    </a:cxn>
                    <a:cxn ang="0">
                      <a:pos x="3" y="27"/>
                    </a:cxn>
                    <a:cxn ang="0">
                      <a:pos x="0" y="23"/>
                    </a:cxn>
                    <a:cxn ang="0">
                      <a:pos x="3" y="19"/>
                    </a:cxn>
                    <a:cxn ang="0">
                      <a:pos x="0" y="14"/>
                    </a:cxn>
                    <a:cxn ang="0">
                      <a:pos x="3" y="4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17" h="28">
                      <a:moveTo>
                        <a:pt x="7" y="0"/>
                      </a:moveTo>
                      <a:lnTo>
                        <a:pt x="9" y="8"/>
                      </a:lnTo>
                      <a:lnTo>
                        <a:pt x="7" y="14"/>
                      </a:lnTo>
                      <a:lnTo>
                        <a:pt x="7" y="19"/>
                      </a:lnTo>
                      <a:lnTo>
                        <a:pt x="16" y="23"/>
                      </a:lnTo>
                      <a:lnTo>
                        <a:pt x="16" y="27"/>
                      </a:lnTo>
                      <a:lnTo>
                        <a:pt x="9" y="23"/>
                      </a:lnTo>
                      <a:lnTo>
                        <a:pt x="3" y="27"/>
                      </a:lnTo>
                      <a:lnTo>
                        <a:pt x="0" y="23"/>
                      </a:lnTo>
                      <a:lnTo>
                        <a:pt x="3" y="19"/>
                      </a:lnTo>
                      <a:lnTo>
                        <a:pt x="0" y="14"/>
                      </a:lnTo>
                      <a:lnTo>
                        <a:pt x="3" y="4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5" name="Freeform 19"/>
                <p:cNvSpPr>
                  <a:spLocks/>
                </p:cNvSpPr>
                <p:nvPr/>
              </p:nvSpPr>
              <p:spPr bwMode="auto">
                <a:xfrm>
                  <a:off x="3027" y="1109"/>
                  <a:ext cx="68" cy="97"/>
                </a:xfrm>
                <a:custGeom>
                  <a:avLst/>
                  <a:gdLst/>
                  <a:ahLst/>
                  <a:cxnLst>
                    <a:cxn ang="0">
                      <a:pos x="0" y="48"/>
                    </a:cxn>
                    <a:cxn ang="0">
                      <a:pos x="24" y="48"/>
                    </a:cxn>
                    <a:cxn ang="0">
                      <a:pos x="52" y="0"/>
                    </a:cxn>
                    <a:cxn ang="0">
                      <a:pos x="67" y="28"/>
                    </a:cxn>
                    <a:cxn ang="0">
                      <a:pos x="55" y="96"/>
                    </a:cxn>
                    <a:cxn ang="0">
                      <a:pos x="5" y="80"/>
                    </a:cxn>
                    <a:cxn ang="0">
                      <a:pos x="0" y="48"/>
                    </a:cxn>
                  </a:cxnLst>
                  <a:rect l="0" t="0" r="r" b="b"/>
                  <a:pathLst>
                    <a:path w="68" h="97">
                      <a:moveTo>
                        <a:pt x="0" y="48"/>
                      </a:moveTo>
                      <a:lnTo>
                        <a:pt x="24" y="48"/>
                      </a:lnTo>
                      <a:lnTo>
                        <a:pt x="52" y="0"/>
                      </a:lnTo>
                      <a:lnTo>
                        <a:pt x="67" y="28"/>
                      </a:lnTo>
                      <a:lnTo>
                        <a:pt x="55" y="96"/>
                      </a:lnTo>
                      <a:lnTo>
                        <a:pt x="5" y="80"/>
                      </a:lnTo>
                      <a:lnTo>
                        <a:pt x="0" y="48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6" name="Freeform 20"/>
                <p:cNvSpPr>
                  <a:spLocks/>
                </p:cNvSpPr>
                <p:nvPr/>
              </p:nvSpPr>
              <p:spPr bwMode="auto">
                <a:xfrm>
                  <a:off x="3162" y="1146"/>
                  <a:ext cx="117" cy="94"/>
                </a:xfrm>
                <a:custGeom>
                  <a:avLst/>
                  <a:gdLst/>
                  <a:ahLst/>
                  <a:cxnLst>
                    <a:cxn ang="0">
                      <a:pos x="7" y="22"/>
                    </a:cxn>
                    <a:cxn ang="0">
                      <a:pos x="0" y="0"/>
                    </a:cxn>
                    <a:cxn ang="0">
                      <a:pos x="39" y="9"/>
                    </a:cxn>
                    <a:cxn ang="0">
                      <a:pos x="95" y="32"/>
                    </a:cxn>
                    <a:cxn ang="0">
                      <a:pos x="95" y="49"/>
                    </a:cxn>
                    <a:cxn ang="0">
                      <a:pos x="116" y="93"/>
                    </a:cxn>
                    <a:cxn ang="0">
                      <a:pos x="73" y="51"/>
                    </a:cxn>
                    <a:cxn ang="0">
                      <a:pos x="44" y="54"/>
                    </a:cxn>
                    <a:cxn ang="0">
                      <a:pos x="7" y="22"/>
                    </a:cxn>
                  </a:cxnLst>
                  <a:rect l="0" t="0" r="r" b="b"/>
                  <a:pathLst>
                    <a:path w="117" h="94">
                      <a:moveTo>
                        <a:pt x="7" y="22"/>
                      </a:moveTo>
                      <a:lnTo>
                        <a:pt x="0" y="0"/>
                      </a:lnTo>
                      <a:lnTo>
                        <a:pt x="39" y="9"/>
                      </a:lnTo>
                      <a:lnTo>
                        <a:pt x="95" y="32"/>
                      </a:lnTo>
                      <a:lnTo>
                        <a:pt x="95" y="49"/>
                      </a:lnTo>
                      <a:lnTo>
                        <a:pt x="116" y="93"/>
                      </a:lnTo>
                      <a:lnTo>
                        <a:pt x="73" y="51"/>
                      </a:lnTo>
                      <a:lnTo>
                        <a:pt x="44" y="54"/>
                      </a:lnTo>
                      <a:lnTo>
                        <a:pt x="7" y="22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7" name="Freeform 21"/>
                <p:cNvSpPr>
                  <a:spLocks/>
                </p:cNvSpPr>
                <p:nvPr/>
              </p:nvSpPr>
              <p:spPr bwMode="auto">
                <a:xfrm>
                  <a:off x="3384" y="1337"/>
                  <a:ext cx="79" cy="101"/>
                </a:xfrm>
                <a:custGeom>
                  <a:avLst/>
                  <a:gdLst/>
                  <a:ahLst/>
                  <a:cxnLst>
                    <a:cxn ang="0">
                      <a:pos x="48" y="0"/>
                    </a:cxn>
                    <a:cxn ang="0">
                      <a:pos x="78" y="30"/>
                    </a:cxn>
                    <a:cxn ang="0">
                      <a:pos x="16" y="100"/>
                    </a:cxn>
                    <a:cxn ang="0">
                      <a:pos x="0" y="84"/>
                    </a:cxn>
                    <a:cxn ang="0">
                      <a:pos x="45" y="39"/>
                    </a:cxn>
                    <a:cxn ang="0">
                      <a:pos x="48" y="0"/>
                    </a:cxn>
                  </a:cxnLst>
                  <a:rect l="0" t="0" r="r" b="b"/>
                  <a:pathLst>
                    <a:path w="79" h="101">
                      <a:moveTo>
                        <a:pt x="48" y="0"/>
                      </a:moveTo>
                      <a:lnTo>
                        <a:pt x="78" y="30"/>
                      </a:lnTo>
                      <a:lnTo>
                        <a:pt x="16" y="100"/>
                      </a:lnTo>
                      <a:lnTo>
                        <a:pt x="0" y="84"/>
                      </a:lnTo>
                      <a:lnTo>
                        <a:pt x="45" y="39"/>
                      </a:lnTo>
                      <a:lnTo>
                        <a:pt x="48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8" name="Freeform 22"/>
                <p:cNvSpPr>
                  <a:spLocks/>
                </p:cNvSpPr>
                <p:nvPr/>
              </p:nvSpPr>
              <p:spPr bwMode="auto">
                <a:xfrm>
                  <a:off x="2211" y="651"/>
                  <a:ext cx="39" cy="66"/>
                </a:xfrm>
                <a:custGeom>
                  <a:avLst/>
                  <a:gdLst/>
                  <a:ahLst/>
                  <a:cxnLst>
                    <a:cxn ang="0">
                      <a:pos x="38" y="51"/>
                    </a:cxn>
                    <a:cxn ang="0">
                      <a:pos x="28" y="43"/>
                    </a:cxn>
                    <a:cxn ang="0">
                      <a:pos x="28" y="14"/>
                    </a:cxn>
                    <a:cxn ang="0">
                      <a:pos x="33" y="8"/>
                    </a:cxn>
                    <a:cxn ang="0">
                      <a:pos x="24" y="8"/>
                    </a:cxn>
                    <a:cxn ang="0">
                      <a:pos x="29" y="0"/>
                    </a:cxn>
                    <a:cxn ang="0">
                      <a:pos x="22" y="0"/>
                    </a:cxn>
                    <a:cxn ang="0">
                      <a:pos x="14" y="9"/>
                    </a:cxn>
                    <a:cxn ang="0">
                      <a:pos x="14" y="27"/>
                    </a:cxn>
                    <a:cxn ang="0">
                      <a:pos x="18" y="31"/>
                    </a:cxn>
                    <a:cxn ang="0">
                      <a:pos x="18" y="39"/>
                    </a:cxn>
                    <a:cxn ang="0">
                      <a:pos x="16" y="39"/>
                    </a:cxn>
                    <a:cxn ang="0">
                      <a:pos x="9" y="46"/>
                    </a:cxn>
                    <a:cxn ang="0">
                      <a:pos x="9" y="53"/>
                    </a:cxn>
                    <a:cxn ang="0">
                      <a:pos x="0" y="65"/>
                    </a:cxn>
                    <a:cxn ang="0">
                      <a:pos x="29" y="65"/>
                    </a:cxn>
                    <a:cxn ang="0">
                      <a:pos x="38" y="51"/>
                    </a:cxn>
                  </a:cxnLst>
                  <a:rect l="0" t="0" r="r" b="b"/>
                  <a:pathLst>
                    <a:path w="39" h="66">
                      <a:moveTo>
                        <a:pt x="38" y="51"/>
                      </a:moveTo>
                      <a:lnTo>
                        <a:pt x="28" y="43"/>
                      </a:lnTo>
                      <a:lnTo>
                        <a:pt x="28" y="14"/>
                      </a:lnTo>
                      <a:lnTo>
                        <a:pt x="33" y="8"/>
                      </a:lnTo>
                      <a:lnTo>
                        <a:pt x="24" y="8"/>
                      </a:lnTo>
                      <a:lnTo>
                        <a:pt x="29" y="0"/>
                      </a:lnTo>
                      <a:lnTo>
                        <a:pt x="22" y="0"/>
                      </a:lnTo>
                      <a:lnTo>
                        <a:pt x="14" y="9"/>
                      </a:lnTo>
                      <a:lnTo>
                        <a:pt x="14" y="27"/>
                      </a:lnTo>
                      <a:lnTo>
                        <a:pt x="18" y="31"/>
                      </a:lnTo>
                      <a:lnTo>
                        <a:pt x="18" y="39"/>
                      </a:lnTo>
                      <a:lnTo>
                        <a:pt x="16" y="39"/>
                      </a:lnTo>
                      <a:lnTo>
                        <a:pt x="9" y="46"/>
                      </a:lnTo>
                      <a:lnTo>
                        <a:pt x="9" y="53"/>
                      </a:lnTo>
                      <a:lnTo>
                        <a:pt x="0" y="65"/>
                      </a:lnTo>
                      <a:lnTo>
                        <a:pt x="29" y="65"/>
                      </a:lnTo>
                      <a:lnTo>
                        <a:pt x="38" y="51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799" name="Freeform 23"/>
                <p:cNvSpPr>
                  <a:spLocks/>
                </p:cNvSpPr>
                <p:nvPr/>
              </p:nvSpPr>
              <p:spPr bwMode="auto">
                <a:xfrm>
                  <a:off x="2198" y="673"/>
                  <a:ext cx="21" cy="24"/>
                </a:xfrm>
                <a:custGeom>
                  <a:avLst/>
                  <a:gdLst/>
                  <a:ahLst/>
                  <a:cxnLst>
                    <a:cxn ang="0">
                      <a:pos x="17" y="8"/>
                    </a:cxn>
                    <a:cxn ang="0">
                      <a:pos x="20" y="8"/>
                    </a:cxn>
                    <a:cxn ang="0">
                      <a:pos x="20" y="0"/>
                    </a:cxn>
                    <a:cxn ang="0">
                      <a:pos x="13" y="0"/>
                    </a:cxn>
                    <a:cxn ang="0">
                      <a:pos x="0" y="15"/>
                    </a:cxn>
                    <a:cxn ang="0">
                      <a:pos x="0" y="23"/>
                    </a:cxn>
                    <a:cxn ang="0">
                      <a:pos x="12" y="23"/>
                    </a:cxn>
                    <a:cxn ang="0">
                      <a:pos x="17" y="17"/>
                    </a:cxn>
                    <a:cxn ang="0">
                      <a:pos x="17" y="8"/>
                    </a:cxn>
                  </a:cxnLst>
                  <a:rect l="0" t="0" r="r" b="b"/>
                  <a:pathLst>
                    <a:path w="21" h="24">
                      <a:moveTo>
                        <a:pt x="17" y="8"/>
                      </a:moveTo>
                      <a:lnTo>
                        <a:pt x="20" y="8"/>
                      </a:lnTo>
                      <a:lnTo>
                        <a:pt x="20" y="0"/>
                      </a:lnTo>
                      <a:lnTo>
                        <a:pt x="13" y="0"/>
                      </a:lnTo>
                      <a:lnTo>
                        <a:pt x="0" y="15"/>
                      </a:lnTo>
                      <a:lnTo>
                        <a:pt x="0" y="23"/>
                      </a:lnTo>
                      <a:lnTo>
                        <a:pt x="12" y="23"/>
                      </a:lnTo>
                      <a:lnTo>
                        <a:pt x="17" y="17"/>
                      </a:lnTo>
                      <a:lnTo>
                        <a:pt x="17" y="8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0" name="Freeform 24"/>
                <p:cNvSpPr>
                  <a:spLocks/>
                </p:cNvSpPr>
                <p:nvPr/>
              </p:nvSpPr>
              <p:spPr bwMode="auto">
                <a:xfrm>
                  <a:off x="2167" y="634"/>
                  <a:ext cx="256" cy="216"/>
                </a:xfrm>
                <a:custGeom>
                  <a:avLst/>
                  <a:gdLst/>
                  <a:ahLst/>
                  <a:cxnLst>
                    <a:cxn ang="0">
                      <a:pos x="168" y="15"/>
                    </a:cxn>
                    <a:cxn ang="0">
                      <a:pos x="201" y="20"/>
                    </a:cxn>
                    <a:cxn ang="0">
                      <a:pos x="181" y="28"/>
                    </a:cxn>
                    <a:cxn ang="0">
                      <a:pos x="172" y="41"/>
                    </a:cxn>
                    <a:cxn ang="0">
                      <a:pos x="160" y="70"/>
                    </a:cxn>
                    <a:cxn ang="0">
                      <a:pos x="140" y="72"/>
                    </a:cxn>
                    <a:cxn ang="0">
                      <a:pos x="123" y="69"/>
                    </a:cxn>
                    <a:cxn ang="0">
                      <a:pos x="131" y="55"/>
                    </a:cxn>
                    <a:cxn ang="0">
                      <a:pos x="124" y="37"/>
                    </a:cxn>
                    <a:cxn ang="0">
                      <a:pos x="114" y="69"/>
                    </a:cxn>
                    <a:cxn ang="0">
                      <a:pos x="87" y="84"/>
                    </a:cxn>
                    <a:cxn ang="0">
                      <a:pos x="73" y="94"/>
                    </a:cxn>
                    <a:cxn ang="0">
                      <a:pos x="53" y="108"/>
                    </a:cxn>
                    <a:cxn ang="0">
                      <a:pos x="43" y="143"/>
                    </a:cxn>
                    <a:cxn ang="0">
                      <a:pos x="8" y="130"/>
                    </a:cxn>
                    <a:cxn ang="0">
                      <a:pos x="0" y="156"/>
                    </a:cxn>
                    <a:cxn ang="0">
                      <a:pos x="15" y="194"/>
                    </a:cxn>
                    <a:cxn ang="0">
                      <a:pos x="71" y="153"/>
                    </a:cxn>
                    <a:cxn ang="0">
                      <a:pos x="105" y="145"/>
                    </a:cxn>
                    <a:cxn ang="0">
                      <a:pos x="111" y="161"/>
                    </a:cxn>
                    <a:cxn ang="0">
                      <a:pos x="139" y="201"/>
                    </a:cxn>
                    <a:cxn ang="0">
                      <a:pos x="142" y="189"/>
                    </a:cxn>
                    <a:cxn ang="0">
                      <a:pos x="150" y="189"/>
                    </a:cxn>
                    <a:cxn ang="0">
                      <a:pos x="123" y="152"/>
                    </a:cxn>
                    <a:cxn ang="0">
                      <a:pos x="131" y="139"/>
                    </a:cxn>
                    <a:cxn ang="0">
                      <a:pos x="160" y="178"/>
                    </a:cxn>
                    <a:cxn ang="0">
                      <a:pos x="172" y="202"/>
                    </a:cxn>
                    <a:cxn ang="0">
                      <a:pos x="178" y="215"/>
                    </a:cxn>
                    <a:cxn ang="0">
                      <a:pos x="183" y="191"/>
                    </a:cxn>
                    <a:cxn ang="0">
                      <a:pos x="202" y="182"/>
                    </a:cxn>
                    <a:cxn ang="0">
                      <a:pos x="214" y="177"/>
                    </a:cxn>
                    <a:cxn ang="0">
                      <a:pos x="210" y="158"/>
                    </a:cxn>
                    <a:cxn ang="0">
                      <a:pos x="219" y="126"/>
                    </a:cxn>
                    <a:cxn ang="0">
                      <a:pos x="232" y="130"/>
                    </a:cxn>
                    <a:cxn ang="0">
                      <a:pos x="236" y="145"/>
                    </a:cxn>
                    <a:cxn ang="0">
                      <a:pos x="247" y="137"/>
                    </a:cxn>
                    <a:cxn ang="0">
                      <a:pos x="244" y="134"/>
                    </a:cxn>
                    <a:cxn ang="0">
                      <a:pos x="252" y="114"/>
                    </a:cxn>
                    <a:cxn ang="0">
                      <a:pos x="255" y="137"/>
                    </a:cxn>
                    <a:cxn ang="0">
                      <a:pos x="168" y="0"/>
                    </a:cxn>
                  </a:cxnLst>
                  <a:rect l="0" t="0" r="r" b="b"/>
                  <a:pathLst>
                    <a:path w="256" h="216">
                      <a:moveTo>
                        <a:pt x="168" y="0"/>
                      </a:moveTo>
                      <a:lnTo>
                        <a:pt x="168" y="15"/>
                      </a:lnTo>
                      <a:lnTo>
                        <a:pt x="173" y="20"/>
                      </a:lnTo>
                      <a:lnTo>
                        <a:pt x="201" y="20"/>
                      </a:lnTo>
                      <a:lnTo>
                        <a:pt x="201" y="28"/>
                      </a:lnTo>
                      <a:lnTo>
                        <a:pt x="181" y="28"/>
                      </a:lnTo>
                      <a:lnTo>
                        <a:pt x="181" y="52"/>
                      </a:lnTo>
                      <a:lnTo>
                        <a:pt x="172" y="41"/>
                      </a:lnTo>
                      <a:lnTo>
                        <a:pt x="172" y="56"/>
                      </a:lnTo>
                      <a:lnTo>
                        <a:pt x="160" y="70"/>
                      </a:lnTo>
                      <a:lnTo>
                        <a:pt x="152" y="62"/>
                      </a:lnTo>
                      <a:lnTo>
                        <a:pt x="140" y="72"/>
                      </a:lnTo>
                      <a:lnTo>
                        <a:pt x="138" y="69"/>
                      </a:lnTo>
                      <a:lnTo>
                        <a:pt x="123" y="69"/>
                      </a:lnTo>
                      <a:lnTo>
                        <a:pt x="131" y="59"/>
                      </a:lnTo>
                      <a:lnTo>
                        <a:pt x="131" y="55"/>
                      </a:lnTo>
                      <a:lnTo>
                        <a:pt x="124" y="48"/>
                      </a:lnTo>
                      <a:lnTo>
                        <a:pt x="124" y="37"/>
                      </a:lnTo>
                      <a:lnTo>
                        <a:pt x="114" y="48"/>
                      </a:lnTo>
                      <a:lnTo>
                        <a:pt x="114" y="69"/>
                      </a:lnTo>
                      <a:lnTo>
                        <a:pt x="102" y="69"/>
                      </a:lnTo>
                      <a:lnTo>
                        <a:pt x="87" y="84"/>
                      </a:lnTo>
                      <a:lnTo>
                        <a:pt x="81" y="84"/>
                      </a:lnTo>
                      <a:lnTo>
                        <a:pt x="73" y="94"/>
                      </a:lnTo>
                      <a:lnTo>
                        <a:pt x="43" y="94"/>
                      </a:lnTo>
                      <a:lnTo>
                        <a:pt x="53" y="108"/>
                      </a:lnTo>
                      <a:lnTo>
                        <a:pt x="53" y="130"/>
                      </a:lnTo>
                      <a:lnTo>
                        <a:pt x="43" y="143"/>
                      </a:lnTo>
                      <a:lnTo>
                        <a:pt x="31" y="130"/>
                      </a:lnTo>
                      <a:lnTo>
                        <a:pt x="8" y="130"/>
                      </a:lnTo>
                      <a:lnTo>
                        <a:pt x="8" y="146"/>
                      </a:lnTo>
                      <a:lnTo>
                        <a:pt x="0" y="156"/>
                      </a:lnTo>
                      <a:lnTo>
                        <a:pt x="0" y="177"/>
                      </a:lnTo>
                      <a:lnTo>
                        <a:pt x="15" y="194"/>
                      </a:lnTo>
                      <a:lnTo>
                        <a:pt x="37" y="194"/>
                      </a:lnTo>
                      <a:lnTo>
                        <a:pt x="71" y="153"/>
                      </a:lnTo>
                      <a:lnTo>
                        <a:pt x="101" y="153"/>
                      </a:lnTo>
                      <a:lnTo>
                        <a:pt x="105" y="145"/>
                      </a:lnTo>
                      <a:lnTo>
                        <a:pt x="112" y="153"/>
                      </a:lnTo>
                      <a:lnTo>
                        <a:pt x="111" y="161"/>
                      </a:lnTo>
                      <a:lnTo>
                        <a:pt x="139" y="189"/>
                      </a:lnTo>
                      <a:lnTo>
                        <a:pt x="139" y="201"/>
                      </a:lnTo>
                      <a:lnTo>
                        <a:pt x="145" y="196"/>
                      </a:lnTo>
                      <a:lnTo>
                        <a:pt x="142" y="189"/>
                      </a:lnTo>
                      <a:lnTo>
                        <a:pt x="145" y="185"/>
                      </a:lnTo>
                      <a:lnTo>
                        <a:pt x="150" y="189"/>
                      </a:lnTo>
                      <a:lnTo>
                        <a:pt x="152" y="188"/>
                      </a:lnTo>
                      <a:lnTo>
                        <a:pt x="123" y="152"/>
                      </a:lnTo>
                      <a:lnTo>
                        <a:pt x="123" y="139"/>
                      </a:lnTo>
                      <a:lnTo>
                        <a:pt x="131" y="139"/>
                      </a:lnTo>
                      <a:lnTo>
                        <a:pt x="131" y="146"/>
                      </a:lnTo>
                      <a:lnTo>
                        <a:pt x="160" y="178"/>
                      </a:lnTo>
                      <a:lnTo>
                        <a:pt x="160" y="188"/>
                      </a:lnTo>
                      <a:lnTo>
                        <a:pt x="172" y="202"/>
                      </a:lnTo>
                      <a:lnTo>
                        <a:pt x="169" y="205"/>
                      </a:lnTo>
                      <a:lnTo>
                        <a:pt x="178" y="215"/>
                      </a:lnTo>
                      <a:lnTo>
                        <a:pt x="191" y="200"/>
                      </a:lnTo>
                      <a:lnTo>
                        <a:pt x="183" y="191"/>
                      </a:lnTo>
                      <a:lnTo>
                        <a:pt x="191" y="182"/>
                      </a:lnTo>
                      <a:lnTo>
                        <a:pt x="202" y="182"/>
                      </a:lnTo>
                      <a:lnTo>
                        <a:pt x="207" y="177"/>
                      </a:lnTo>
                      <a:lnTo>
                        <a:pt x="214" y="177"/>
                      </a:lnTo>
                      <a:lnTo>
                        <a:pt x="205" y="164"/>
                      </a:lnTo>
                      <a:lnTo>
                        <a:pt x="210" y="158"/>
                      </a:lnTo>
                      <a:lnTo>
                        <a:pt x="210" y="137"/>
                      </a:lnTo>
                      <a:lnTo>
                        <a:pt x="219" y="126"/>
                      </a:lnTo>
                      <a:lnTo>
                        <a:pt x="223" y="130"/>
                      </a:lnTo>
                      <a:lnTo>
                        <a:pt x="232" y="130"/>
                      </a:lnTo>
                      <a:lnTo>
                        <a:pt x="228" y="136"/>
                      </a:lnTo>
                      <a:lnTo>
                        <a:pt x="236" y="145"/>
                      </a:lnTo>
                      <a:lnTo>
                        <a:pt x="241" y="137"/>
                      </a:lnTo>
                      <a:lnTo>
                        <a:pt x="247" y="137"/>
                      </a:lnTo>
                      <a:lnTo>
                        <a:pt x="247" y="134"/>
                      </a:lnTo>
                      <a:lnTo>
                        <a:pt x="244" y="134"/>
                      </a:lnTo>
                      <a:lnTo>
                        <a:pt x="239" y="130"/>
                      </a:lnTo>
                      <a:lnTo>
                        <a:pt x="252" y="114"/>
                      </a:lnTo>
                      <a:lnTo>
                        <a:pt x="252" y="137"/>
                      </a:lnTo>
                      <a:lnTo>
                        <a:pt x="255" y="137"/>
                      </a:lnTo>
                      <a:lnTo>
                        <a:pt x="255" y="0"/>
                      </a:lnTo>
                      <a:lnTo>
                        <a:pt x="168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1" name="Freeform 25"/>
                <p:cNvSpPr>
                  <a:spLocks/>
                </p:cNvSpPr>
                <p:nvPr/>
              </p:nvSpPr>
              <p:spPr bwMode="auto">
                <a:xfrm>
                  <a:off x="2276" y="406"/>
                  <a:ext cx="1089" cy="769"/>
                </a:xfrm>
                <a:custGeom>
                  <a:avLst/>
                  <a:gdLst/>
                  <a:ahLst/>
                  <a:cxnLst>
                    <a:cxn ang="0">
                      <a:pos x="32" y="202"/>
                    </a:cxn>
                    <a:cxn ang="0">
                      <a:pos x="99" y="134"/>
                    </a:cxn>
                    <a:cxn ang="0">
                      <a:pos x="142" y="181"/>
                    </a:cxn>
                    <a:cxn ang="0">
                      <a:pos x="118" y="179"/>
                    </a:cxn>
                    <a:cxn ang="0">
                      <a:pos x="216" y="172"/>
                    </a:cxn>
                    <a:cxn ang="0">
                      <a:pos x="240" y="110"/>
                    </a:cxn>
                    <a:cxn ang="0">
                      <a:pos x="241" y="124"/>
                    </a:cxn>
                    <a:cxn ang="0">
                      <a:pos x="223" y="172"/>
                    </a:cxn>
                    <a:cxn ang="0">
                      <a:pos x="301" y="133"/>
                    </a:cxn>
                    <a:cxn ang="0">
                      <a:pos x="460" y="23"/>
                    </a:cxn>
                    <a:cxn ang="0">
                      <a:pos x="574" y="29"/>
                    </a:cxn>
                    <a:cxn ang="0">
                      <a:pos x="701" y="15"/>
                    </a:cxn>
                    <a:cxn ang="0">
                      <a:pos x="840" y="71"/>
                    </a:cxn>
                    <a:cxn ang="0">
                      <a:pos x="1001" y="91"/>
                    </a:cxn>
                    <a:cxn ang="0">
                      <a:pos x="1080" y="156"/>
                    </a:cxn>
                    <a:cxn ang="0">
                      <a:pos x="1019" y="206"/>
                    </a:cxn>
                    <a:cxn ang="0">
                      <a:pos x="985" y="270"/>
                    </a:cxn>
                    <a:cxn ang="0">
                      <a:pos x="945" y="273"/>
                    </a:cxn>
                    <a:cxn ang="0">
                      <a:pos x="958" y="184"/>
                    </a:cxn>
                    <a:cxn ang="0">
                      <a:pos x="906" y="232"/>
                    </a:cxn>
                    <a:cxn ang="0">
                      <a:pos x="868" y="273"/>
                    </a:cxn>
                    <a:cxn ang="0">
                      <a:pos x="881" y="318"/>
                    </a:cxn>
                    <a:cxn ang="0">
                      <a:pos x="837" y="385"/>
                    </a:cxn>
                    <a:cxn ang="0">
                      <a:pos x="844" y="439"/>
                    </a:cxn>
                    <a:cxn ang="0">
                      <a:pos x="839" y="413"/>
                    </a:cxn>
                    <a:cxn ang="0">
                      <a:pos x="797" y="416"/>
                    </a:cxn>
                    <a:cxn ang="0">
                      <a:pos x="828" y="496"/>
                    </a:cxn>
                    <a:cxn ang="0">
                      <a:pos x="751" y="589"/>
                    </a:cxn>
                    <a:cxn ang="0">
                      <a:pos x="730" y="615"/>
                    </a:cxn>
                    <a:cxn ang="0">
                      <a:pos x="703" y="706"/>
                    </a:cxn>
                    <a:cxn ang="0">
                      <a:pos x="665" y="708"/>
                    </a:cxn>
                    <a:cxn ang="0">
                      <a:pos x="711" y="768"/>
                    </a:cxn>
                    <a:cxn ang="0">
                      <a:pos x="634" y="626"/>
                    </a:cxn>
                    <a:cxn ang="0">
                      <a:pos x="545" y="596"/>
                    </a:cxn>
                    <a:cxn ang="0">
                      <a:pos x="503" y="689"/>
                    </a:cxn>
                    <a:cxn ang="0">
                      <a:pos x="471" y="738"/>
                    </a:cxn>
                    <a:cxn ang="0">
                      <a:pos x="416" y="592"/>
                    </a:cxn>
                    <a:cxn ang="0">
                      <a:pos x="373" y="607"/>
                    </a:cxn>
                    <a:cxn ang="0">
                      <a:pos x="336" y="545"/>
                    </a:cxn>
                    <a:cxn ang="0">
                      <a:pos x="223" y="510"/>
                    </a:cxn>
                    <a:cxn ang="0">
                      <a:pos x="263" y="577"/>
                    </a:cxn>
                    <a:cxn ang="0">
                      <a:pos x="234" y="620"/>
                    </a:cxn>
                    <a:cxn ang="0">
                      <a:pos x="190" y="605"/>
                    </a:cxn>
                    <a:cxn ang="0">
                      <a:pos x="119" y="495"/>
                    </a:cxn>
                    <a:cxn ang="0">
                      <a:pos x="149" y="432"/>
                    </a:cxn>
                    <a:cxn ang="0">
                      <a:pos x="166" y="385"/>
                    </a:cxn>
                    <a:cxn ang="0">
                      <a:pos x="149" y="226"/>
                    </a:cxn>
                    <a:cxn ang="0">
                      <a:pos x="86" y="193"/>
                    </a:cxn>
                    <a:cxn ang="0">
                      <a:pos x="55" y="210"/>
                    </a:cxn>
                    <a:cxn ang="0">
                      <a:pos x="0" y="226"/>
                    </a:cxn>
                  </a:cxnLst>
                  <a:rect l="0" t="0" r="r" b="b"/>
                  <a:pathLst>
                    <a:path w="1089" h="769">
                      <a:moveTo>
                        <a:pt x="0" y="226"/>
                      </a:moveTo>
                      <a:lnTo>
                        <a:pt x="32" y="202"/>
                      </a:lnTo>
                      <a:lnTo>
                        <a:pt x="62" y="156"/>
                      </a:lnTo>
                      <a:lnTo>
                        <a:pt x="99" y="134"/>
                      </a:lnTo>
                      <a:lnTo>
                        <a:pt x="137" y="160"/>
                      </a:lnTo>
                      <a:lnTo>
                        <a:pt x="142" y="181"/>
                      </a:lnTo>
                      <a:lnTo>
                        <a:pt x="133" y="181"/>
                      </a:lnTo>
                      <a:lnTo>
                        <a:pt x="118" y="179"/>
                      </a:lnTo>
                      <a:lnTo>
                        <a:pt x="137" y="202"/>
                      </a:lnTo>
                      <a:lnTo>
                        <a:pt x="216" y="172"/>
                      </a:lnTo>
                      <a:lnTo>
                        <a:pt x="206" y="149"/>
                      </a:lnTo>
                      <a:lnTo>
                        <a:pt x="240" y="110"/>
                      </a:lnTo>
                      <a:lnTo>
                        <a:pt x="262" y="111"/>
                      </a:lnTo>
                      <a:lnTo>
                        <a:pt x="241" y="124"/>
                      </a:lnTo>
                      <a:lnTo>
                        <a:pt x="223" y="153"/>
                      </a:lnTo>
                      <a:lnTo>
                        <a:pt x="223" y="172"/>
                      </a:lnTo>
                      <a:lnTo>
                        <a:pt x="255" y="193"/>
                      </a:lnTo>
                      <a:lnTo>
                        <a:pt x="301" y="133"/>
                      </a:lnTo>
                      <a:lnTo>
                        <a:pt x="461" y="63"/>
                      </a:lnTo>
                      <a:lnTo>
                        <a:pt x="460" y="23"/>
                      </a:lnTo>
                      <a:lnTo>
                        <a:pt x="533" y="8"/>
                      </a:lnTo>
                      <a:lnTo>
                        <a:pt x="574" y="29"/>
                      </a:lnTo>
                      <a:lnTo>
                        <a:pt x="671" y="0"/>
                      </a:lnTo>
                      <a:lnTo>
                        <a:pt x="701" y="15"/>
                      </a:lnTo>
                      <a:lnTo>
                        <a:pt x="766" y="85"/>
                      </a:lnTo>
                      <a:lnTo>
                        <a:pt x="840" y="71"/>
                      </a:lnTo>
                      <a:lnTo>
                        <a:pt x="886" y="96"/>
                      </a:lnTo>
                      <a:lnTo>
                        <a:pt x="1001" y="91"/>
                      </a:lnTo>
                      <a:lnTo>
                        <a:pt x="1088" y="118"/>
                      </a:lnTo>
                      <a:lnTo>
                        <a:pt x="1080" y="156"/>
                      </a:lnTo>
                      <a:lnTo>
                        <a:pt x="1006" y="181"/>
                      </a:lnTo>
                      <a:lnTo>
                        <a:pt x="1019" y="206"/>
                      </a:lnTo>
                      <a:lnTo>
                        <a:pt x="987" y="220"/>
                      </a:lnTo>
                      <a:lnTo>
                        <a:pt x="985" y="270"/>
                      </a:lnTo>
                      <a:lnTo>
                        <a:pt x="957" y="304"/>
                      </a:lnTo>
                      <a:lnTo>
                        <a:pt x="945" y="273"/>
                      </a:lnTo>
                      <a:lnTo>
                        <a:pt x="961" y="244"/>
                      </a:lnTo>
                      <a:lnTo>
                        <a:pt x="958" y="184"/>
                      </a:lnTo>
                      <a:lnTo>
                        <a:pt x="929" y="215"/>
                      </a:lnTo>
                      <a:lnTo>
                        <a:pt x="906" y="232"/>
                      </a:lnTo>
                      <a:lnTo>
                        <a:pt x="884" y="205"/>
                      </a:lnTo>
                      <a:lnTo>
                        <a:pt x="868" y="273"/>
                      </a:lnTo>
                      <a:lnTo>
                        <a:pt x="885" y="273"/>
                      </a:lnTo>
                      <a:lnTo>
                        <a:pt x="881" y="318"/>
                      </a:lnTo>
                      <a:lnTo>
                        <a:pt x="861" y="366"/>
                      </a:lnTo>
                      <a:lnTo>
                        <a:pt x="837" y="385"/>
                      </a:lnTo>
                      <a:lnTo>
                        <a:pt x="857" y="417"/>
                      </a:lnTo>
                      <a:lnTo>
                        <a:pt x="844" y="439"/>
                      </a:lnTo>
                      <a:lnTo>
                        <a:pt x="839" y="420"/>
                      </a:lnTo>
                      <a:lnTo>
                        <a:pt x="839" y="413"/>
                      </a:lnTo>
                      <a:lnTo>
                        <a:pt x="823" y="402"/>
                      </a:lnTo>
                      <a:lnTo>
                        <a:pt x="797" y="416"/>
                      </a:lnTo>
                      <a:lnTo>
                        <a:pt x="820" y="469"/>
                      </a:lnTo>
                      <a:lnTo>
                        <a:pt x="828" y="496"/>
                      </a:lnTo>
                      <a:lnTo>
                        <a:pt x="801" y="569"/>
                      </a:lnTo>
                      <a:lnTo>
                        <a:pt x="751" y="589"/>
                      </a:lnTo>
                      <a:lnTo>
                        <a:pt x="710" y="585"/>
                      </a:lnTo>
                      <a:lnTo>
                        <a:pt x="730" y="615"/>
                      </a:lnTo>
                      <a:lnTo>
                        <a:pt x="732" y="657"/>
                      </a:lnTo>
                      <a:lnTo>
                        <a:pt x="703" y="706"/>
                      </a:lnTo>
                      <a:lnTo>
                        <a:pt x="670" y="679"/>
                      </a:lnTo>
                      <a:lnTo>
                        <a:pt x="665" y="708"/>
                      </a:lnTo>
                      <a:lnTo>
                        <a:pt x="690" y="732"/>
                      </a:lnTo>
                      <a:lnTo>
                        <a:pt x="711" y="768"/>
                      </a:lnTo>
                      <a:lnTo>
                        <a:pt x="676" y="747"/>
                      </a:lnTo>
                      <a:lnTo>
                        <a:pt x="634" y="626"/>
                      </a:lnTo>
                      <a:lnTo>
                        <a:pt x="583" y="593"/>
                      </a:lnTo>
                      <a:lnTo>
                        <a:pt x="545" y="596"/>
                      </a:lnTo>
                      <a:lnTo>
                        <a:pt x="497" y="665"/>
                      </a:lnTo>
                      <a:lnTo>
                        <a:pt x="503" y="689"/>
                      </a:lnTo>
                      <a:lnTo>
                        <a:pt x="487" y="738"/>
                      </a:lnTo>
                      <a:lnTo>
                        <a:pt x="471" y="738"/>
                      </a:lnTo>
                      <a:lnTo>
                        <a:pt x="416" y="636"/>
                      </a:lnTo>
                      <a:lnTo>
                        <a:pt x="416" y="592"/>
                      </a:lnTo>
                      <a:lnTo>
                        <a:pt x="404" y="608"/>
                      </a:lnTo>
                      <a:lnTo>
                        <a:pt x="373" y="607"/>
                      </a:lnTo>
                      <a:lnTo>
                        <a:pt x="385" y="580"/>
                      </a:lnTo>
                      <a:lnTo>
                        <a:pt x="336" y="545"/>
                      </a:lnTo>
                      <a:lnTo>
                        <a:pt x="275" y="545"/>
                      </a:lnTo>
                      <a:lnTo>
                        <a:pt x="223" y="510"/>
                      </a:lnTo>
                      <a:lnTo>
                        <a:pt x="220" y="545"/>
                      </a:lnTo>
                      <a:lnTo>
                        <a:pt x="263" y="577"/>
                      </a:lnTo>
                      <a:lnTo>
                        <a:pt x="278" y="576"/>
                      </a:lnTo>
                      <a:lnTo>
                        <a:pt x="234" y="620"/>
                      </a:lnTo>
                      <a:lnTo>
                        <a:pt x="190" y="630"/>
                      </a:lnTo>
                      <a:lnTo>
                        <a:pt x="190" y="605"/>
                      </a:lnTo>
                      <a:lnTo>
                        <a:pt x="127" y="518"/>
                      </a:lnTo>
                      <a:lnTo>
                        <a:pt x="119" y="495"/>
                      </a:lnTo>
                      <a:lnTo>
                        <a:pt x="153" y="467"/>
                      </a:lnTo>
                      <a:lnTo>
                        <a:pt x="149" y="432"/>
                      </a:lnTo>
                      <a:lnTo>
                        <a:pt x="149" y="393"/>
                      </a:lnTo>
                      <a:lnTo>
                        <a:pt x="166" y="385"/>
                      </a:lnTo>
                      <a:lnTo>
                        <a:pt x="149" y="366"/>
                      </a:lnTo>
                      <a:lnTo>
                        <a:pt x="149" y="226"/>
                      </a:lnTo>
                      <a:lnTo>
                        <a:pt x="61" y="226"/>
                      </a:lnTo>
                      <a:lnTo>
                        <a:pt x="86" y="193"/>
                      </a:lnTo>
                      <a:lnTo>
                        <a:pt x="84" y="181"/>
                      </a:lnTo>
                      <a:lnTo>
                        <a:pt x="55" y="210"/>
                      </a:lnTo>
                      <a:lnTo>
                        <a:pt x="45" y="226"/>
                      </a:lnTo>
                      <a:lnTo>
                        <a:pt x="0" y="226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2" name="Freeform 26"/>
                <p:cNvSpPr>
                  <a:spLocks/>
                </p:cNvSpPr>
                <p:nvPr/>
              </p:nvSpPr>
              <p:spPr bwMode="auto">
                <a:xfrm>
                  <a:off x="3135" y="720"/>
                  <a:ext cx="94" cy="157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63" y="20"/>
                    </a:cxn>
                    <a:cxn ang="0">
                      <a:pos x="55" y="33"/>
                    </a:cxn>
                    <a:cxn ang="0">
                      <a:pos x="57" y="54"/>
                    </a:cxn>
                    <a:cxn ang="0">
                      <a:pos x="47" y="82"/>
                    </a:cxn>
                    <a:cxn ang="0">
                      <a:pos x="31" y="108"/>
                    </a:cxn>
                    <a:cxn ang="0">
                      <a:pos x="7" y="125"/>
                    </a:cxn>
                    <a:cxn ang="0">
                      <a:pos x="0" y="154"/>
                    </a:cxn>
                    <a:cxn ang="0">
                      <a:pos x="10" y="156"/>
                    </a:cxn>
                    <a:cxn ang="0">
                      <a:pos x="10" y="129"/>
                    </a:cxn>
                    <a:cxn ang="0">
                      <a:pos x="44" y="127"/>
                    </a:cxn>
                    <a:cxn ang="0">
                      <a:pos x="69" y="109"/>
                    </a:cxn>
                    <a:cxn ang="0">
                      <a:pos x="69" y="72"/>
                    </a:cxn>
                    <a:cxn ang="0">
                      <a:pos x="77" y="58"/>
                    </a:cxn>
                    <a:cxn ang="0">
                      <a:pos x="64" y="34"/>
                    </a:cxn>
                    <a:cxn ang="0">
                      <a:pos x="82" y="27"/>
                    </a:cxn>
                    <a:cxn ang="0">
                      <a:pos x="93" y="8"/>
                    </a:cxn>
                    <a:cxn ang="0">
                      <a:pos x="69" y="11"/>
                    </a:cxn>
                    <a:cxn ang="0">
                      <a:pos x="63" y="0"/>
                    </a:cxn>
                  </a:cxnLst>
                  <a:rect l="0" t="0" r="r" b="b"/>
                  <a:pathLst>
                    <a:path w="94" h="157">
                      <a:moveTo>
                        <a:pt x="63" y="0"/>
                      </a:moveTo>
                      <a:lnTo>
                        <a:pt x="63" y="20"/>
                      </a:lnTo>
                      <a:lnTo>
                        <a:pt x="55" y="33"/>
                      </a:lnTo>
                      <a:lnTo>
                        <a:pt x="57" y="54"/>
                      </a:lnTo>
                      <a:lnTo>
                        <a:pt x="47" y="82"/>
                      </a:lnTo>
                      <a:lnTo>
                        <a:pt x="31" y="108"/>
                      </a:lnTo>
                      <a:lnTo>
                        <a:pt x="7" y="125"/>
                      </a:lnTo>
                      <a:lnTo>
                        <a:pt x="0" y="154"/>
                      </a:lnTo>
                      <a:lnTo>
                        <a:pt x="10" y="156"/>
                      </a:lnTo>
                      <a:lnTo>
                        <a:pt x="10" y="129"/>
                      </a:lnTo>
                      <a:lnTo>
                        <a:pt x="44" y="127"/>
                      </a:lnTo>
                      <a:lnTo>
                        <a:pt x="69" y="109"/>
                      </a:lnTo>
                      <a:lnTo>
                        <a:pt x="69" y="72"/>
                      </a:lnTo>
                      <a:lnTo>
                        <a:pt x="77" y="58"/>
                      </a:lnTo>
                      <a:lnTo>
                        <a:pt x="64" y="34"/>
                      </a:lnTo>
                      <a:lnTo>
                        <a:pt x="82" y="27"/>
                      </a:lnTo>
                      <a:lnTo>
                        <a:pt x="93" y="8"/>
                      </a:lnTo>
                      <a:lnTo>
                        <a:pt x="69" y="11"/>
                      </a:lnTo>
                      <a:lnTo>
                        <a:pt x="63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3" name="Freeform 27"/>
                <p:cNvSpPr>
                  <a:spLocks/>
                </p:cNvSpPr>
                <p:nvPr/>
              </p:nvSpPr>
              <p:spPr bwMode="auto">
                <a:xfrm>
                  <a:off x="2780" y="1139"/>
                  <a:ext cx="19" cy="36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0" y="16"/>
                    </a:cxn>
                    <a:cxn ang="0">
                      <a:pos x="6" y="35"/>
                    </a:cxn>
                    <a:cxn ang="0">
                      <a:pos x="18" y="21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9" h="36">
                      <a:moveTo>
                        <a:pt x="9" y="0"/>
                      </a:moveTo>
                      <a:lnTo>
                        <a:pt x="0" y="16"/>
                      </a:lnTo>
                      <a:lnTo>
                        <a:pt x="6" y="35"/>
                      </a:lnTo>
                      <a:lnTo>
                        <a:pt x="18" y="21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4" name="Freeform 28"/>
                <p:cNvSpPr>
                  <a:spLocks/>
                </p:cNvSpPr>
                <p:nvPr/>
              </p:nvSpPr>
              <p:spPr bwMode="auto">
                <a:xfrm>
                  <a:off x="2923" y="1177"/>
                  <a:ext cx="220" cy="9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3" y="7"/>
                    </a:cxn>
                    <a:cxn ang="0">
                      <a:pos x="82" y="41"/>
                    </a:cxn>
                    <a:cxn ang="0">
                      <a:pos x="75" y="60"/>
                    </a:cxn>
                    <a:cxn ang="0">
                      <a:pos x="115" y="77"/>
                    </a:cxn>
                    <a:cxn ang="0">
                      <a:pos x="219" y="77"/>
                    </a:cxn>
                    <a:cxn ang="0">
                      <a:pos x="106" y="93"/>
                    </a:cxn>
                    <a:cxn ang="0">
                      <a:pos x="75" y="60"/>
                    </a:cxn>
                    <a:cxn ang="0">
                      <a:pos x="46" y="5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20" h="94">
                      <a:moveTo>
                        <a:pt x="0" y="0"/>
                      </a:moveTo>
                      <a:lnTo>
                        <a:pt x="33" y="7"/>
                      </a:lnTo>
                      <a:lnTo>
                        <a:pt x="82" y="41"/>
                      </a:lnTo>
                      <a:lnTo>
                        <a:pt x="75" y="60"/>
                      </a:lnTo>
                      <a:lnTo>
                        <a:pt x="115" y="77"/>
                      </a:lnTo>
                      <a:lnTo>
                        <a:pt x="219" y="77"/>
                      </a:lnTo>
                      <a:lnTo>
                        <a:pt x="106" y="93"/>
                      </a:lnTo>
                      <a:lnTo>
                        <a:pt x="75" y="60"/>
                      </a:lnTo>
                      <a:lnTo>
                        <a:pt x="46" y="5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5" name="Freeform 29"/>
                <p:cNvSpPr>
                  <a:spLocks/>
                </p:cNvSpPr>
                <p:nvPr/>
              </p:nvSpPr>
              <p:spPr bwMode="auto">
                <a:xfrm>
                  <a:off x="3098" y="1255"/>
                  <a:ext cx="236" cy="221"/>
                </a:xfrm>
                <a:custGeom>
                  <a:avLst/>
                  <a:gdLst/>
                  <a:ahLst/>
                  <a:cxnLst>
                    <a:cxn ang="0">
                      <a:pos x="190" y="216"/>
                    </a:cxn>
                    <a:cxn ang="0">
                      <a:pos x="179" y="212"/>
                    </a:cxn>
                    <a:cxn ang="0">
                      <a:pos x="154" y="187"/>
                    </a:cxn>
                    <a:cxn ang="0">
                      <a:pos x="130" y="182"/>
                    </a:cxn>
                    <a:cxn ang="0">
                      <a:pos x="124" y="167"/>
                    </a:cxn>
                    <a:cxn ang="0">
                      <a:pos x="110" y="155"/>
                    </a:cxn>
                    <a:cxn ang="0">
                      <a:pos x="87" y="155"/>
                    </a:cxn>
                    <a:cxn ang="0">
                      <a:pos x="62" y="165"/>
                    </a:cxn>
                    <a:cxn ang="0">
                      <a:pos x="40" y="169"/>
                    </a:cxn>
                    <a:cxn ang="0">
                      <a:pos x="15" y="169"/>
                    </a:cxn>
                    <a:cxn ang="0">
                      <a:pos x="14" y="152"/>
                    </a:cxn>
                    <a:cxn ang="0">
                      <a:pos x="5" y="127"/>
                    </a:cxn>
                    <a:cxn ang="0">
                      <a:pos x="3" y="114"/>
                    </a:cxn>
                    <a:cxn ang="0">
                      <a:pos x="3" y="79"/>
                    </a:cxn>
                    <a:cxn ang="0">
                      <a:pos x="44" y="60"/>
                    </a:cxn>
                    <a:cxn ang="0">
                      <a:pos x="48" y="41"/>
                    </a:cxn>
                    <a:cxn ang="0">
                      <a:pos x="57" y="43"/>
                    </a:cxn>
                    <a:cxn ang="0">
                      <a:pos x="77" y="22"/>
                    </a:cxn>
                    <a:cxn ang="0">
                      <a:pos x="98" y="25"/>
                    </a:cxn>
                    <a:cxn ang="0">
                      <a:pos x="113" y="10"/>
                    </a:cxn>
                    <a:cxn ang="0">
                      <a:pos x="125" y="8"/>
                    </a:cxn>
                    <a:cxn ang="0">
                      <a:pos x="145" y="34"/>
                    </a:cxn>
                    <a:cxn ang="0">
                      <a:pos x="163" y="43"/>
                    </a:cxn>
                    <a:cxn ang="0">
                      <a:pos x="165" y="16"/>
                    </a:cxn>
                    <a:cxn ang="0">
                      <a:pos x="172" y="0"/>
                    </a:cxn>
                    <a:cxn ang="0">
                      <a:pos x="185" y="22"/>
                    </a:cxn>
                    <a:cxn ang="0">
                      <a:pos x="196" y="60"/>
                    </a:cxn>
                    <a:cxn ang="0">
                      <a:pos x="219" y="83"/>
                    </a:cxn>
                    <a:cxn ang="0">
                      <a:pos x="232" y="101"/>
                    </a:cxn>
                    <a:cxn ang="0">
                      <a:pos x="235" y="133"/>
                    </a:cxn>
                    <a:cxn ang="0">
                      <a:pos x="221" y="169"/>
                    </a:cxn>
                    <a:cxn ang="0">
                      <a:pos x="217" y="202"/>
                    </a:cxn>
                    <a:cxn ang="0">
                      <a:pos x="196" y="215"/>
                    </a:cxn>
                  </a:cxnLst>
                  <a:rect l="0" t="0" r="r" b="b"/>
                  <a:pathLst>
                    <a:path w="236" h="221">
                      <a:moveTo>
                        <a:pt x="196" y="215"/>
                      </a:moveTo>
                      <a:lnTo>
                        <a:pt x="190" y="216"/>
                      </a:lnTo>
                      <a:lnTo>
                        <a:pt x="185" y="220"/>
                      </a:lnTo>
                      <a:lnTo>
                        <a:pt x="179" y="212"/>
                      </a:lnTo>
                      <a:lnTo>
                        <a:pt x="158" y="202"/>
                      </a:lnTo>
                      <a:lnTo>
                        <a:pt x="154" y="187"/>
                      </a:lnTo>
                      <a:lnTo>
                        <a:pt x="147" y="182"/>
                      </a:lnTo>
                      <a:lnTo>
                        <a:pt x="130" y="182"/>
                      </a:lnTo>
                      <a:lnTo>
                        <a:pt x="130" y="170"/>
                      </a:lnTo>
                      <a:lnTo>
                        <a:pt x="124" y="167"/>
                      </a:lnTo>
                      <a:lnTo>
                        <a:pt x="123" y="157"/>
                      </a:lnTo>
                      <a:lnTo>
                        <a:pt x="110" y="155"/>
                      </a:lnTo>
                      <a:lnTo>
                        <a:pt x="98" y="152"/>
                      </a:lnTo>
                      <a:lnTo>
                        <a:pt x="87" y="155"/>
                      </a:lnTo>
                      <a:lnTo>
                        <a:pt x="87" y="157"/>
                      </a:lnTo>
                      <a:lnTo>
                        <a:pt x="62" y="165"/>
                      </a:lnTo>
                      <a:lnTo>
                        <a:pt x="62" y="169"/>
                      </a:lnTo>
                      <a:lnTo>
                        <a:pt x="40" y="169"/>
                      </a:lnTo>
                      <a:lnTo>
                        <a:pt x="28" y="176"/>
                      </a:lnTo>
                      <a:lnTo>
                        <a:pt x="15" y="169"/>
                      </a:lnTo>
                      <a:lnTo>
                        <a:pt x="14" y="167"/>
                      </a:lnTo>
                      <a:lnTo>
                        <a:pt x="14" y="152"/>
                      </a:lnTo>
                      <a:lnTo>
                        <a:pt x="10" y="139"/>
                      </a:lnTo>
                      <a:lnTo>
                        <a:pt x="5" y="127"/>
                      </a:lnTo>
                      <a:lnTo>
                        <a:pt x="8" y="118"/>
                      </a:lnTo>
                      <a:lnTo>
                        <a:pt x="3" y="114"/>
                      </a:lnTo>
                      <a:lnTo>
                        <a:pt x="0" y="93"/>
                      </a:lnTo>
                      <a:lnTo>
                        <a:pt x="3" y="79"/>
                      </a:lnTo>
                      <a:lnTo>
                        <a:pt x="16" y="68"/>
                      </a:lnTo>
                      <a:lnTo>
                        <a:pt x="44" y="60"/>
                      </a:lnTo>
                      <a:lnTo>
                        <a:pt x="51" y="51"/>
                      </a:lnTo>
                      <a:lnTo>
                        <a:pt x="48" y="41"/>
                      </a:lnTo>
                      <a:lnTo>
                        <a:pt x="55" y="38"/>
                      </a:lnTo>
                      <a:lnTo>
                        <a:pt x="57" y="43"/>
                      </a:lnTo>
                      <a:lnTo>
                        <a:pt x="60" y="35"/>
                      </a:lnTo>
                      <a:lnTo>
                        <a:pt x="77" y="22"/>
                      </a:lnTo>
                      <a:lnTo>
                        <a:pt x="87" y="28"/>
                      </a:lnTo>
                      <a:lnTo>
                        <a:pt x="98" y="25"/>
                      </a:lnTo>
                      <a:lnTo>
                        <a:pt x="102" y="13"/>
                      </a:lnTo>
                      <a:lnTo>
                        <a:pt x="113" y="10"/>
                      </a:lnTo>
                      <a:lnTo>
                        <a:pt x="110" y="2"/>
                      </a:lnTo>
                      <a:lnTo>
                        <a:pt x="125" y="8"/>
                      </a:lnTo>
                      <a:lnTo>
                        <a:pt x="138" y="5"/>
                      </a:lnTo>
                      <a:lnTo>
                        <a:pt x="145" y="34"/>
                      </a:lnTo>
                      <a:lnTo>
                        <a:pt x="154" y="43"/>
                      </a:lnTo>
                      <a:lnTo>
                        <a:pt x="163" y="43"/>
                      </a:lnTo>
                      <a:lnTo>
                        <a:pt x="167" y="25"/>
                      </a:lnTo>
                      <a:lnTo>
                        <a:pt x="165" y="16"/>
                      </a:lnTo>
                      <a:lnTo>
                        <a:pt x="167" y="2"/>
                      </a:lnTo>
                      <a:lnTo>
                        <a:pt x="172" y="0"/>
                      </a:lnTo>
                      <a:lnTo>
                        <a:pt x="179" y="18"/>
                      </a:lnTo>
                      <a:lnTo>
                        <a:pt x="185" y="22"/>
                      </a:lnTo>
                      <a:lnTo>
                        <a:pt x="189" y="38"/>
                      </a:lnTo>
                      <a:lnTo>
                        <a:pt x="196" y="60"/>
                      </a:lnTo>
                      <a:lnTo>
                        <a:pt x="206" y="66"/>
                      </a:lnTo>
                      <a:lnTo>
                        <a:pt x="219" y="83"/>
                      </a:lnTo>
                      <a:lnTo>
                        <a:pt x="221" y="91"/>
                      </a:lnTo>
                      <a:lnTo>
                        <a:pt x="232" y="101"/>
                      </a:lnTo>
                      <a:lnTo>
                        <a:pt x="235" y="119"/>
                      </a:lnTo>
                      <a:lnTo>
                        <a:pt x="235" y="133"/>
                      </a:lnTo>
                      <a:lnTo>
                        <a:pt x="232" y="155"/>
                      </a:lnTo>
                      <a:lnTo>
                        <a:pt x="221" y="169"/>
                      </a:lnTo>
                      <a:lnTo>
                        <a:pt x="217" y="187"/>
                      </a:lnTo>
                      <a:lnTo>
                        <a:pt x="217" y="202"/>
                      </a:lnTo>
                      <a:lnTo>
                        <a:pt x="206" y="205"/>
                      </a:lnTo>
                      <a:lnTo>
                        <a:pt x="196" y="215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6" name="Freeform 30"/>
                <p:cNvSpPr>
                  <a:spLocks/>
                </p:cNvSpPr>
                <p:nvPr/>
              </p:nvSpPr>
              <p:spPr bwMode="auto">
                <a:xfrm>
                  <a:off x="3286" y="1488"/>
                  <a:ext cx="18" cy="27"/>
                </a:xfrm>
                <a:custGeom>
                  <a:avLst/>
                  <a:gdLst/>
                  <a:ahLst/>
                  <a:cxnLst>
                    <a:cxn ang="0">
                      <a:pos x="9" y="23"/>
                    </a:cxn>
                    <a:cxn ang="0">
                      <a:pos x="3" y="19"/>
                    </a:cxn>
                    <a:cxn ang="0">
                      <a:pos x="3" y="15"/>
                    </a:cxn>
                    <a:cxn ang="0">
                      <a:pos x="3" y="11"/>
                    </a:cxn>
                    <a:cxn ang="0">
                      <a:pos x="2" y="7"/>
                    </a:cxn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9" y="4"/>
                    </a:cxn>
                    <a:cxn ang="0">
                      <a:pos x="12" y="3"/>
                    </a:cxn>
                    <a:cxn ang="0">
                      <a:pos x="13" y="3"/>
                    </a:cxn>
                    <a:cxn ang="0">
                      <a:pos x="17" y="0"/>
                    </a:cxn>
                    <a:cxn ang="0">
                      <a:pos x="17" y="11"/>
                    </a:cxn>
                    <a:cxn ang="0">
                      <a:pos x="15" y="15"/>
                    </a:cxn>
                    <a:cxn ang="0">
                      <a:pos x="13" y="19"/>
                    </a:cxn>
                    <a:cxn ang="0">
                      <a:pos x="13" y="22"/>
                    </a:cxn>
                    <a:cxn ang="0">
                      <a:pos x="12" y="23"/>
                    </a:cxn>
                    <a:cxn ang="0">
                      <a:pos x="12" y="26"/>
                    </a:cxn>
                    <a:cxn ang="0">
                      <a:pos x="9" y="23"/>
                    </a:cxn>
                  </a:cxnLst>
                  <a:rect l="0" t="0" r="r" b="b"/>
                  <a:pathLst>
                    <a:path w="18" h="27">
                      <a:moveTo>
                        <a:pt x="9" y="23"/>
                      </a:moveTo>
                      <a:lnTo>
                        <a:pt x="3" y="19"/>
                      </a:lnTo>
                      <a:lnTo>
                        <a:pt x="3" y="15"/>
                      </a:lnTo>
                      <a:lnTo>
                        <a:pt x="3" y="11"/>
                      </a:lnTo>
                      <a:lnTo>
                        <a:pt x="2" y="7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9" y="4"/>
                      </a:lnTo>
                      <a:lnTo>
                        <a:pt x="12" y="3"/>
                      </a:lnTo>
                      <a:lnTo>
                        <a:pt x="13" y="3"/>
                      </a:lnTo>
                      <a:lnTo>
                        <a:pt x="17" y="0"/>
                      </a:lnTo>
                      <a:lnTo>
                        <a:pt x="17" y="11"/>
                      </a:lnTo>
                      <a:lnTo>
                        <a:pt x="15" y="15"/>
                      </a:lnTo>
                      <a:lnTo>
                        <a:pt x="13" y="19"/>
                      </a:lnTo>
                      <a:lnTo>
                        <a:pt x="13" y="22"/>
                      </a:lnTo>
                      <a:lnTo>
                        <a:pt x="12" y="23"/>
                      </a:lnTo>
                      <a:lnTo>
                        <a:pt x="12" y="26"/>
                      </a:lnTo>
                      <a:lnTo>
                        <a:pt x="9" y="23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5807" name="Freeform 31"/>
                <p:cNvSpPr>
                  <a:spLocks/>
                </p:cNvSpPr>
                <p:nvPr/>
              </p:nvSpPr>
              <p:spPr bwMode="auto">
                <a:xfrm>
                  <a:off x="2463" y="1235"/>
                  <a:ext cx="26" cy="106"/>
                </a:xfrm>
                <a:custGeom>
                  <a:avLst/>
                  <a:gdLst/>
                  <a:ahLst/>
                  <a:cxnLst>
                    <a:cxn ang="0">
                      <a:pos x="3" y="37"/>
                    </a:cxn>
                    <a:cxn ang="0">
                      <a:pos x="13" y="28"/>
                    </a:cxn>
                    <a:cxn ang="0">
                      <a:pos x="20" y="0"/>
                    </a:cxn>
                    <a:cxn ang="0">
                      <a:pos x="25" y="42"/>
                    </a:cxn>
                    <a:cxn ang="0">
                      <a:pos x="17" y="94"/>
                    </a:cxn>
                    <a:cxn ang="0">
                      <a:pos x="0" y="105"/>
                    </a:cxn>
                    <a:cxn ang="0">
                      <a:pos x="0" y="80"/>
                    </a:cxn>
                    <a:cxn ang="0">
                      <a:pos x="5" y="64"/>
                    </a:cxn>
                    <a:cxn ang="0">
                      <a:pos x="3" y="37"/>
                    </a:cxn>
                  </a:cxnLst>
                  <a:rect l="0" t="0" r="r" b="b"/>
                  <a:pathLst>
                    <a:path w="26" h="106">
                      <a:moveTo>
                        <a:pt x="3" y="37"/>
                      </a:moveTo>
                      <a:lnTo>
                        <a:pt x="13" y="28"/>
                      </a:lnTo>
                      <a:lnTo>
                        <a:pt x="20" y="0"/>
                      </a:lnTo>
                      <a:lnTo>
                        <a:pt x="25" y="42"/>
                      </a:lnTo>
                      <a:lnTo>
                        <a:pt x="17" y="94"/>
                      </a:lnTo>
                      <a:lnTo>
                        <a:pt x="0" y="105"/>
                      </a:lnTo>
                      <a:lnTo>
                        <a:pt x="0" y="80"/>
                      </a:lnTo>
                      <a:lnTo>
                        <a:pt x="5" y="64"/>
                      </a:lnTo>
                      <a:lnTo>
                        <a:pt x="3" y="37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</p:grpSp>
        </p:grpSp>
      </p:grpSp>
      <p:sp>
        <p:nvSpPr>
          <p:cNvPr id="75808" name="Rectangle 3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429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75809" name="Rectangle 3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46482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75810" name="Rectangle 3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75811" name="Rectangle 3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75812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12700" cap="sq"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400">
                <a:solidFill>
                  <a:srgbClr val="FFFFFF"/>
                </a:solidFill>
              </a:defRPr>
            </a:lvl1pPr>
          </a:lstStyle>
          <a:p>
            <a:fld id="{82630C4E-E807-4144-BE41-8CA4BBDAA79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28575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28575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DI 2008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4F624-D3C3-4C67-99CF-87AB2FCFDD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hlink"/>
            </a:gs>
          </a:gsLst>
          <a:path path="shape">
            <a:fillToRect l="7500" t="4166" r="7501" b="79167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754" name="Group 2"/>
          <p:cNvGrpSpPr>
            <a:grpSpLocks/>
          </p:cNvGrpSpPr>
          <p:nvPr/>
        </p:nvGrpSpPr>
        <p:grpSpPr bwMode="auto">
          <a:xfrm>
            <a:off x="0" y="4367213"/>
            <a:ext cx="9131300" cy="2478087"/>
            <a:chOff x="0" y="2751"/>
            <a:chExt cx="5752" cy="1561"/>
          </a:xfrm>
        </p:grpSpPr>
        <p:sp>
          <p:nvSpPr>
            <p:cNvPr id="74755" name="Rectangle 3"/>
            <p:cNvSpPr>
              <a:spLocks noChangeArrowheads="1"/>
            </p:cNvSpPr>
            <p:nvPr/>
          </p:nvSpPr>
          <p:spPr bwMode="auto">
            <a:xfrm>
              <a:off x="0" y="4080"/>
              <a:ext cx="5752" cy="2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grpSp>
          <p:nvGrpSpPr>
            <p:cNvPr id="74756" name="Group 4"/>
            <p:cNvGrpSpPr>
              <a:grpSpLocks/>
            </p:cNvGrpSpPr>
            <p:nvPr/>
          </p:nvGrpSpPr>
          <p:grpSpPr bwMode="auto">
            <a:xfrm>
              <a:off x="4458" y="2751"/>
              <a:ext cx="1190" cy="1426"/>
              <a:chOff x="4458" y="2751"/>
              <a:chExt cx="1190" cy="1426"/>
            </a:xfrm>
          </p:grpSpPr>
          <p:sp>
            <p:nvSpPr>
              <p:cNvPr id="74757" name="Freeform 5"/>
              <p:cNvSpPr>
                <a:spLocks/>
              </p:cNvSpPr>
              <p:nvPr/>
            </p:nvSpPr>
            <p:spPr bwMode="auto">
              <a:xfrm>
                <a:off x="4614" y="2790"/>
                <a:ext cx="1034" cy="1273"/>
              </a:xfrm>
              <a:custGeom>
                <a:avLst/>
                <a:gdLst/>
                <a:ahLst/>
                <a:cxnLst>
                  <a:cxn ang="0">
                    <a:pos x="646" y="23"/>
                  </a:cxn>
                  <a:cxn ang="0">
                    <a:pos x="765" y="92"/>
                  </a:cxn>
                  <a:cxn ang="0">
                    <a:pos x="866" y="184"/>
                  </a:cxn>
                  <a:cxn ang="0">
                    <a:pos x="944" y="294"/>
                  </a:cxn>
                  <a:cxn ang="0">
                    <a:pos x="1000" y="417"/>
                  </a:cxn>
                  <a:cxn ang="0">
                    <a:pos x="1030" y="550"/>
                  </a:cxn>
                  <a:cxn ang="0">
                    <a:pos x="1030" y="688"/>
                  </a:cxn>
                  <a:cxn ang="0">
                    <a:pos x="1000" y="821"/>
                  </a:cxn>
                  <a:cxn ang="0">
                    <a:pos x="944" y="944"/>
                  </a:cxn>
                  <a:cxn ang="0">
                    <a:pos x="866" y="1055"/>
                  </a:cxn>
                  <a:cxn ang="0">
                    <a:pos x="765" y="1148"/>
                  </a:cxn>
                  <a:cxn ang="0">
                    <a:pos x="646" y="1215"/>
                  </a:cxn>
                  <a:cxn ang="0">
                    <a:pos x="517" y="1257"/>
                  </a:cxn>
                  <a:cxn ang="0">
                    <a:pos x="382" y="1272"/>
                  </a:cxn>
                  <a:cxn ang="0">
                    <a:pos x="246" y="1257"/>
                  </a:cxn>
                  <a:cxn ang="0">
                    <a:pos x="118" y="1215"/>
                  </a:cxn>
                  <a:cxn ang="0">
                    <a:pos x="0" y="1148"/>
                  </a:cxn>
                  <a:cxn ang="0">
                    <a:pos x="89" y="1129"/>
                  </a:cxn>
                  <a:cxn ang="0">
                    <a:pos x="201" y="1179"/>
                  </a:cxn>
                  <a:cxn ang="0">
                    <a:pos x="320" y="1204"/>
                  </a:cxn>
                  <a:cxn ang="0">
                    <a:pos x="443" y="1204"/>
                  </a:cxn>
                  <a:cxn ang="0">
                    <a:pos x="563" y="1179"/>
                  </a:cxn>
                  <a:cxn ang="0">
                    <a:pos x="675" y="1129"/>
                  </a:cxn>
                  <a:cxn ang="0">
                    <a:pos x="775" y="1057"/>
                  </a:cxn>
                  <a:cxn ang="0">
                    <a:pos x="857" y="965"/>
                  </a:cxn>
                  <a:cxn ang="0">
                    <a:pos x="919" y="858"/>
                  </a:cxn>
                  <a:cxn ang="0">
                    <a:pos x="956" y="742"/>
                  </a:cxn>
                  <a:cxn ang="0">
                    <a:pos x="969" y="619"/>
                  </a:cxn>
                  <a:cxn ang="0">
                    <a:pos x="956" y="496"/>
                  </a:cxn>
                  <a:cxn ang="0">
                    <a:pos x="919" y="381"/>
                  </a:cxn>
                  <a:cxn ang="0">
                    <a:pos x="857" y="273"/>
                  </a:cxn>
                  <a:cxn ang="0">
                    <a:pos x="775" y="182"/>
                  </a:cxn>
                  <a:cxn ang="0">
                    <a:pos x="675" y="110"/>
                  </a:cxn>
                  <a:cxn ang="0">
                    <a:pos x="563" y="61"/>
                  </a:cxn>
                  <a:cxn ang="0">
                    <a:pos x="582" y="0"/>
                  </a:cxn>
                </a:cxnLst>
                <a:rect l="0" t="0" r="r" b="b"/>
                <a:pathLst>
                  <a:path w="1034" h="1273">
                    <a:moveTo>
                      <a:pt x="582" y="0"/>
                    </a:moveTo>
                    <a:lnTo>
                      <a:pt x="646" y="23"/>
                    </a:lnTo>
                    <a:lnTo>
                      <a:pt x="707" y="56"/>
                    </a:lnTo>
                    <a:lnTo>
                      <a:pt x="765" y="92"/>
                    </a:lnTo>
                    <a:lnTo>
                      <a:pt x="818" y="134"/>
                    </a:lnTo>
                    <a:lnTo>
                      <a:pt x="866" y="184"/>
                    </a:lnTo>
                    <a:lnTo>
                      <a:pt x="908" y="237"/>
                    </a:lnTo>
                    <a:lnTo>
                      <a:pt x="944" y="294"/>
                    </a:lnTo>
                    <a:lnTo>
                      <a:pt x="977" y="353"/>
                    </a:lnTo>
                    <a:lnTo>
                      <a:pt x="1000" y="417"/>
                    </a:lnTo>
                    <a:lnTo>
                      <a:pt x="1018" y="483"/>
                    </a:lnTo>
                    <a:lnTo>
                      <a:pt x="1030" y="550"/>
                    </a:lnTo>
                    <a:lnTo>
                      <a:pt x="1033" y="619"/>
                    </a:lnTo>
                    <a:lnTo>
                      <a:pt x="1030" y="688"/>
                    </a:lnTo>
                    <a:lnTo>
                      <a:pt x="1018" y="756"/>
                    </a:lnTo>
                    <a:lnTo>
                      <a:pt x="1000" y="821"/>
                    </a:lnTo>
                    <a:lnTo>
                      <a:pt x="977" y="884"/>
                    </a:lnTo>
                    <a:lnTo>
                      <a:pt x="944" y="944"/>
                    </a:lnTo>
                    <a:lnTo>
                      <a:pt x="908" y="1003"/>
                    </a:lnTo>
                    <a:lnTo>
                      <a:pt x="866" y="1055"/>
                    </a:lnTo>
                    <a:lnTo>
                      <a:pt x="818" y="1105"/>
                    </a:lnTo>
                    <a:lnTo>
                      <a:pt x="765" y="1148"/>
                    </a:lnTo>
                    <a:lnTo>
                      <a:pt x="707" y="1183"/>
                    </a:lnTo>
                    <a:lnTo>
                      <a:pt x="646" y="1215"/>
                    </a:lnTo>
                    <a:lnTo>
                      <a:pt x="582" y="1239"/>
                    </a:lnTo>
                    <a:lnTo>
                      <a:pt x="517" y="1257"/>
                    </a:lnTo>
                    <a:lnTo>
                      <a:pt x="450" y="1269"/>
                    </a:lnTo>
                    <a:lnTo>
                      <a:pt x="382" y="1272"/>
                    </a:lnTo>
                    <a:lnTo>
                      <a:pt x="313" y="1269"/>
                    </a:lnTo>
                    <a:lnTo>
                      <a:pt x="246" y="1257"/>
                    </a:lnTo>
                    <a:lnTo>
                      <a:pt x="180" y="1239"/>
                    </a:lnTo>
                    <a:lnTo>
                      <a:pt x="118" y="1215"/>
                    </a:lnTo>
                    <a:lnTo>
                      <a:pt x="57" y="1183"/>
                    </a:lnTo>
                    <a:lnTo>
                      <a:pt x="0" y="1148"/>
                    </a:lnTo>
                    <a:lnTo>
                      <a:pt x="36" y="1095"/>
                    </a:lnTo>
                    <a:lnTo>
                      <a:pt x="89" y="1129"/>
                    </a:lnTo>
                    <a:lnTo>
                      <a:pt x="144" y="1156"/>
                    </a:lnTo>
                    <a:lnTo>
                      <a:pt x="201" y="1179"/>
                    </a:lnTo>
                    <a:lnTo>
                      <a:pt x="261" y="1195"/>
                    </a:lnTo>
                    <a:lnTo>
                      <a:pt x="320" y="1204"/>
                    </a:lnTo>
                    <a:lnTo>
                      <a:pt x="382" y="1208"/>
                    </a:lnTo>
                    <a:lnTo>
                      <a:pt x="443" y="1204"/>
                    </a:lnTo>
                    <a:lnTo>
                      <a:pt x="504" y="1195"/>
                    </a:lnTo>
                    <a:lnTo>
                      <a:pt x="563" y="1179"/>
                    </a:lnTo>
                    <a:lnTo>
                      <a:pt x="621" y="1156"/>
                    </a:lnTo>
                    <a:lnTo>
                      <a:pt x="675" y="1129"/>
                    </a:lnTo>
                    <a:lnTo>
                      <a:pt x="727" y="1095"/>
                    </a:lnTo>
                    <a:lnTo>
                      <a:pt x="775" y="1057"/>
                    </a:lnTo>
                    <a:lnTo>
                      <a:pt x="818" y="1013"/>
                    </a:lnTo>
                    <a:lnTo>
                      <a:pt x="857" y="965"/>
                    </a:lnTo>
                    <a:lnTo>
                      <a:pt x="890" y="913"/>
                    </a:lnTo>
                    <a:lnTo>
                      <a:pt x="919" y="858"/>
                    </a:lnTo>
                    <a:lnTo>
                      <a:pt x="941" y="802"/>
                    </a:lnTo>
                    <a:lnTo>
                      <a:pt x="956" y="742"/>
                    </a:lnTo>
                    <a:lnTo>
                      <a:pt x="965" y="680"/>
                    </a:lnTo>
                    <a:lnTo>
                      <a:pt x="969" y="619"/>
                    </a:lnTo>
                    <a:lnTo>
                      <a:pt x="965" y="557"/>
                    </a:lnTo>
                    <a:lnTo>
                      <a:pt x="956" y="496"/>
                    </a:lnTo>
                    <a:lnTo>
                      <a:pt x="941" y="437"/>
                    </a:lnTo>
                    <a:lnTo>
                      <a:pt x="919" y="381"/>
                    </a:lnTo>
                    <a:lnTo>
                      <a:pt x="890" y="325"/>
                    </a:lnTo>
                    <a:lnTo>
                      <a:pt x="857" y="273"/>
                    </a:lnTo>
                    <a:lnTo>
                      <a:pt x="818" y="225"/>
                    </a:lnTo>
                    <a:lnTo>
                      <a:pt x="775" y="182"/>
                    </a:lnTo>
                    <a:lnTo>
                      <a:pt x="727" y="144"/>
                    </a:lnTo>
                    <a:lnTo>
                      <a:pt x="675" y="110"/>
                    </a:lnTo>
                    <a:lnTo>
                      <a:pt x="621" y="81"/>
                    </a:lnTo>
                    <a:lnTo>
                      <a:pt x="563" y="61"/>
                    </a:lnTo>
                    <a:lnTo>
                      <a:pt x="565" y="56"/>
                    </a:lnTo>
                    <a:lnTo>
                      <a:pt x="582" y="0"/>
                    </a:lnTo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4758" name="Line 6"/>
              <p:cNvSpPr>
                <a:spLocks noChangeShapeType="1"/>
              </p:cNvSpPr>
              <p:nvPr/>
            </p:nvSpPr>
            <p:spPr bwMode="auto">
              <a:xfrm flipV="1">
                <a:off x="4639" y="3863"/>
                <a:ext cx="103" cy="186"/>
              </a:xfrm>
              <a:prstGeom prst="line">
                <a:avLst/>
              </a:prstGeom>
              <a:noFill/>
              <a:ln w="25400" cap="sq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4759" name="Line 7"/>
              <p:cNvSpPr>
                <a:spLocks noChangeShapeType="1"/>
              </p:cNvSpPr>
              <p:nvPr/>
            </p:nvSpPr>
            <p:spPr bwMode="auto">
              <a:xfrm flipV="1">
                <a:off x="5210" y="2874"/>
                <a:ext cx="36" cy="71"/>
              </a:xfrm>
              <a:prstGeom prst="line">
                <a:avLst/>
              </a:prstGeom>
              <a:noFill/>
              <a:ln w="25400" cap="sq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4760" name="Line 8"/>
              <p:cNvSpPr>
                <a:spLocks noChangeShapeType="1"/>
              </p:cNvSpPr>
              <p:nvPr/>
            </p:nvSpPr>
            <p:spPr bwMode="auto">
              <a:xfrm flipV="1">
                <a:off x="5270" y="2751"/>
                <a:ext cx="36" cy="71"/>
              </a:xfrm>
              <a:prstGeom prst="line">
                <a:avLst/>
              </a:prstGeom>
              <a:noFill/>
              <a:ln w="25400" cap="sq">
                <a:solidFill>
                  <a:schemeClr val="bg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4761" name="Freeform 9"/>
              <p:cNvSpPr>
                <a:spLocks/>
              </p:cNvSpPr>
              <p:nvPr/>
            </p:nvSpPr>
            <p:spPr bwMode="auto">
              <a:xfrm>
                <a:off x="4753" y="4067"/>
                <a:ext cx="604" cy="110"/>
              </a:xfrm>
              <a:custGeom>
                <a:avLst/>
                <a:gdLst/>
                <a:ahLst/>
                <a:cxnLst>
                  <a:cxn ang="0">
                    <a:pos x="2" y="70"/>
                  </a:cxn>
                  <a:cxn ang="0">
                    <a:pos x="14" y="57"/>
                  </a:cxn>
                  <a:cxn ang="0">
                    <a:pos x="31" y="46"/>
                  </a:cxn>
                  <a:cxn ang="0">
                    <a:pos x="63" y="30"/>
                  </a:cxn>
                  <a:cxn ang="0">
                    <a:pos x="100" y="21"/>
                  </a:cxn>
                  <a:cxn ang="0">
                    <a:pos x="134" y="13"/>
                  </a:cxn>
                  <a:cxn ang="0">
                    <a:pos x="181" y="6"/>
                  </a:cxn>
                  <a:cxn ang="0">
                    <a:pos x="225" y="2"/>
                  </a:cxn>
                  <a:cxn ang="0">
                    <a:pos x="277" y="0"/>
                  </a:cxn>
                  <a:cxn ang="0">
                    <a:pos x="340" y="0"/>
                  </a:cxn>
                  <a:cxn ang="0">
                    <a:pos x="407" y="4"/>
                  </a:cxn>
                  <a:cxn ang="0">
                    <a:pos x="453" y="10"/>
                  </a:cxn>
                  <a:cxn ang="0">
                    <a:pos x="502" y="19"/>
                  </a:cxn>
                  <a:cxn ang="0">
                    <a:pos x="549" y="33"/>
                  </a:cxn>
                  <a:cxn ang="0">
                    <a:pos x="573" y="47"/>
                  </a:cxn>
                  <a:cxn ang="0">
                    <a:pos x="588" y="58"/>
                  </a:cxn>
                  <a:cxn ang="0">
                    <a:pos x="603" y="77"/>
                  </a:cxn>
                  <a:cxn ang="0">
                    <a:pos x="578" y="87"/>
                  </a:cxn>
                  <a:cxn ang="0">
                    <a:pos x="536" y="95"/>
                  </a:cxn>
                  <a:cxn ang="0">
                    <a:pos x="485" y="101"/>
                  </a:cxn>
                  <a:cxn ang="0">
                    <a:pos x="436" y="106"/>
                  </a:cxn>
                  <a:cxn ang="0">
                    <a:pos x="377" y="108"/>
                  </a:cxn>
                  <a:cxn ang="0">
                    <a:pos x="313" y="109"/>
                  </a:cxn>
                  <a:cxn ang="0">
                    <a:pos x="252" y="109"/>
                  </a:cxn>
                  <a:cxn ang="0">
                    <a:pos x="188" y="108"/>
                  </a:cxn>
                  <a:cxn ang="0">
                    <a:pos x="117" y="102"/>
                  </a:cxn>
                  <a:cxn ang="0">
                    <a:pos x="61" y="96"/>
                  </a:cxn>
                  <a:cxn ang="0">
                    <a:pos x="14" y="86"/>
                  </a:cxn>
                  <a:cxn ang="0">
                    <a:pos x="0" y="78"/>
                  </a:cxn>
                  <a:cxn ang="0">
                    <a:pos x="2" y="70"/>
                  </a:cxn>
                </a:cxnLst>
                <a:rect l="0" t="0" r="r" b="b"/>
                <a:pathLst>
                  <a:path w="604" h="110">
                    <a:moveTo>
                      <a:pt x="2" y="70"/>
                    </a:moveTo>
                    <a:lnTo>
                      <a:pt x="14" y="57"/>
                    </a:lnTo>
                    <a:lnTo>
                      <a:pt x="31" y="46"/>
                    </a:lnTo>
                    <a:lnTo>
                      <a:pt x="63" y="30"/>
                    </a:lnTo>
                    <a:lnTo>
                      <a:pt x="100" y="21"/>
                    </a:lnTo>
                    <a:lnTo>
                      <a:pt x="134" y="13"/>
                    </a:lnTo>
                    <a:lnTo>
                      <a:pt x="181" y="6"/>
                    </a:lnTo>
                    <a:lnTo>
                      <a:pt x="225" y="2"/>
                    </a:lnTo>
                    <a:lnTo>
                      <a:pt x="277" y="0"/>
                    </a:lnTo>
                    <a:lnTo>
                      <a:pt x="340" y="0"/>
                    </a:lnTo>
                    <a:lnTo>
                      <a:pt x="407" y="4"/>
                    </a:lnTo>
                    <a:lnTo>
                      <a:pt x="453" y="10"/>
                    </a:lnTo>
                    <a:lnTo>
                      <a:pt x="502" y="19"/>
                    </a:lnTo>
                    <a:lnTo>
                      <a:pt x="549" y="33"/>
                    </a:lnTo>
                    <a:lnTo>
                      <a:pt x="573" y="47"/>
                    </a:lnTo>
                    <a:lnTo>
                      <a:pt x="588" y="58"/>
                    </a:lnTo>
                    <a:lnTo>
                      <a:pt x="603" y="77"/>
                    </a:lnTo>
                    <a:lnTo>
                      <a:pt x="578" y="87"/>
                    </a:lnTo>
                    <a:lnTo>
                      <a:pt x="536" y="95"/>
                    </a:lnTo>
                    <a:lnTo>
                      <a:pt x="485" y="101"/>
                    </a:lnTo>
                    <a:lnTo>
                      <a:pt x="436" y="106"/>
                    </a:lnTo>
                    <a:lnTo>
                      <a:pt x="377" y="108"/>
                    </a:lnTo>
                    <a:lnTo>
                      <a:pt x="313" y="109"/>
                    </a:lnTo>
                    <a:lnTo>
                      <a:pt x="252" y="109"/>
                    </a:lnTo>
                    <a:lnTo>
                      <a:pt x="188" y="108"/>
                    </a:lnTo>
                    <a:lnTo>
                      <a:pt x="117" y="102"/>
                    </a:lnTo>
                    <a:lnTo>
                      <a:pt x="61" y="96"/>
                    </a:lnTo>
                    <a:lnTo>
                      <a:pt x="14" y="86"/>
                    </a:lnTo>
                    <a:lnTo>
                      <a:pt x="0" y="78"/>
                    </a:lnTo>
                    <a:lnTo>
                      <a:pt x="2" y="70"/>
                    </a:lnTo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4762" name="Oval 10"/>
              <p:cNvSpPr>
                <a:spLocks noChangeArrowheads="1"/>
              </p:cNvSpPr>
              <p:nvPr/>
            </p:nvSpPr>
            <p:spPr bwMode="auto">
              <a:xfrm>
                <a:off x="4458" y="2879"/>
                <a:ext cx="1074" cy="1073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74763" name="Group 11"/>
              <p:cNvGrpSpPr>
                <a:grpSpLocks/>
              </p:cNvGrpSpPr>
              <p:nvPr/>
            </p:nvGrpSpPr>
            <p:grpSpPr bwMode="auto">
              <a:xfrm>
                <a:off x="4458" y="2991"/>
                <a:ext cx="999" cy="797"/>
                <a:chOff x="4458" y="2991"/>
                <a:chExt cx="999" cy="797"/>
              </a:xfrm>
            </p:grpSpPr>
            <p:sp>
              <p:nvSpPr>
                <p:cNvPr id="74764" name="Freeform 12"/>
                <p:cNvSpPr>
                  <a:spLocks/>
                </p:cNvSpPr>
                <p:nvPr/>
              </p:nvSpPr>
              <p:spPr bwMode="auto">
                <a:xfrm>
                  <a:off x="4599" y="3283"/>
                  <a:ext cx="1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" h="17">
                      <a:moveTo>
                        <a:pt x="0" y="0"/>
                      </a:move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65" name="Freeform 13"/>
                <p:cNvSpPr>
                  <a:spLocks/>
                </p:cNvSpPr>
                <p:nvPr/>
              </p:nvSpPr>
              <p:spPr bwMode="auto">
                <a:xfrm>
                  <a:off x="4616" y="3305"/>
                  <a:ext cx="17" cy="17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6" y="1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7" h="17">
                      <a:moveTo>
                        <a:pt x="0" y="0"/>
                      </a:moveTo>
                      <a:lnTo>
                        <a:pt x="16" y="0"/>
                      </a:lnTo>
                      <a:lnTo>
                        <a:pt x="16" y="1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66" name="Freeform 14"/>
                <p:cNvSpPr>
                  <a:spLocks/>
                </p:cNvSpPr>
                <p:nvPr/>
              </p:nvSpPr>
              <p:spPr bwMode="auto">
                <a:xfrm>
                  <a:off x="4674" y="3275"/>
                  <a:ext cx="37" cy="35"/>
                </a:xfrm>
                <a:custGeom>
                  <a:avLst/>
                  <a:gdLst/>
                  <a:ahLst/>
                  <a:cxnLst>
                    <a:cxn ang="0">
                      <a:pos x="36" y="0"/>
                    </a:cxn>
                    <a:cxn ang="0">
                      <a:pos x="22" y="0"/>
                    </a:cxn>
                    <a:cxn ang="0">
                      <a:pos x="14" y="9"/>
                    </a:cxn>
                    <a:cxn ang="0">
                      <a:pos x="9" y="9"/>
                    </a:cxn>
                    <a:cxn ang="0">
                      <a:pos x="5" y="13"/>
                    </a:cxn>
                    <a:cxn ang="0">
                      <a:pos x="0" y="13"/>
                    </a:cxn>
                    <a:cxn ang="0">
                      <a:pos x="0" y="25"/>
                    </a:cxn>
                    <a:cxn ang="0">
                      <a:pos x="8" y="34"/>
                    </a:cxn>
                    <a:cxn ang="0">
                      <a:pos x="29" y="34"/>
                    </a:cxn>
                    <a:cxn ang="0">
                      <a:pos x="36" y="25"/>
                    </a:cxn>
                    <a:cxn ang="0">
                      <a:pos x="36" y="0"/>
                    </a:cxn>
                  </a:cxnLst>
                  <a:rect l="0" t="0" r="r" b="b"/>
                  <a:pathLst>
                    <a:path w="37" h="35">
                      <a:moveTo>
                        <a:pt x="36" y="0"/>
                      </a:moveTo>
                      <a:lnTo>
                        <a:pt x="22" y="0"/>
                      </a:lnTo>
                      <a:lnTo>
                        <a:pt x="14" y="9"/>
                      </a:lnTo>
                      <a:lnTo>
                        <a:pt x="9" y="9"/>
                      </a:lnTo>
                      <a:lnTo>
                        <a:pt x="5" y="13"/>
                      </a:lnTo>
                      <a:lnTo>
                        <a:pt x="0" y="13"/>
                      </a:lnTo>
                      <a:lnTo>
                        <a:pt x="0" y="25"/>
                      </a:lnTo>
                      <a:lnTo>
                        <a:pt x="8" y="34"/>
                      </a:lnTo>
                      <a:lnTo>
                        <a:pt x="29" y="34"/>
                      </a:lnTo>
                      <a:lnTo>
                        <a:pt x="36" y="25"/>
                      </a:lnTo>
                      <a:lnTo>
                        <a:pt x="36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67" name="Freeform 15"/>
                <p:cNvSpPr>
                  <a:spLocks/>
                </p:cNvSpPr>
                <p:nvPr/>
              </p:nvSpPr>
              <p:spPr bwMode="auto">
                <a:xfrm>
                  <a:off x="4458" y="3303"/>
                  <a:ext cx="324" cy="422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1" y="11"/>
                    </a:cxn>
                    <a:cxn ang="0">
                      <a:pos x="45" y="33"/>
                    </a:cxn>
                    <a:cxn ang="0">
                      <a:pos x="40" y="53"/>
                    </a:cxn>
                    <a:cxn ang="0">
                      <a:pos x="21" y="68"/>
                    </a:cxn>
                    <a:cxn ang="0">
                      <a:pos x="8" y="96"/>
                    </a:cxn>
                    <a:cxn ang="0">
                      <a:pos x="8" y="114"/>
                    </a:cxn>
                    <a:cxn ang="0">
                      <a:pos x="0" y="144"/>
                    </a:cxn>
                    <a:cxn ang="0">
                      <a:pos x="11" y="157"/>
                    </a:cxn>
                    <a:cxn ang="0">
                      <a:pos x="40" y="195"/>
                    </a:cxn>
                    <a:cxn ang="0">
                      <a:pos x="48" y="190"/>
                    </a:cxn>
                    <a:cxn ang="0">
                      <a:pos x="99" y="190"/>
                    </a:cxn>
                    <a:cxn ang="0">
                      <a:pos x="123" y="199"/>
                    </a:cxn>
                    <a:cxn ang="0">
                      <a:pos x="121" y="229"/>
                    </a:cxn>
                    <a:cxn ang="0">
                      <a:pos x="138" y="268"/>
                    </a:cxn>
                    <a:cxn ang="0">
                      <a:pos x="137" y="279"/>
                    </a:cxn>
                    <a:cxn ang="0">
                      <a:pos x="144" y="291"/>
                    </a:cxn>
                    <a:cxn ang="0">
                      <a:pos x="133" y="319"/>
                    </a:cxn>
                    <a:cxn ang="0">
                      <a:pos x="146" y="354"/>
                    </a:cxn>
                    <a:cxn ang="0">
                      <a:pos x="153" y="382"/>
                    </a:cxn>
                    <a:cxn ang="0">
                      <a:pos x="162" y="399"/>
                    </a:cxn>
                    <a:cxn ang="0">
                      <a:pos x="171" y="421"/>
                    </a:cxn>
                    <a:cxn ang="0">
                      <a:pos x="188" y="418"/>
                    </a:cxn>
                    <a:cxn ang="0">
                      <a:pos x="216" y="402"/>
                    </a:cxn>
                    <a:cxn ang="0">
                      <a:pos x="229" y="382"/>
                    </a:cxn>
                    <a:cxn ang="0">
                      <a:pos x="228" y="369"/>
                    </a:cxn>
                    <a:cxn ang="0">
                      <a:pos x="245" y="359"/>
                    </a:cxn>
                    <a:cxn ang="0">
                      <a:pos x="242" y="340"/>
                    </a:cxn>
                    <a:cxn ang="0">
                      <a:pos x="267" y="310"/>
                    </a:cxn>
                    <a:cxn ang="0">
                      <a:pos x="271" y="285"/>
                    </a:cxn>
                    <a:cxn ang="0">
                      <a:pos x="264" y="277"/>
                    </a:cxn>
                    <a:cxn ang="0">
                      <a:pos x="267" y="267"/>
                    </a:cxn>
                    <a:cxn ang="0">
                      <a:pos x="261" y="258"/>
                    </a:cxn>
                    <a:cxn ang="0">
                      <a:pos x="280" y="234"/>
                    </a:cxn>
                    <a:cxn ang="0">
                      <a:pos x="280" y="222"/>
                    </a:cxn>
                    <a:cxn ang="0">
                      <a:pos x="306" y="202"/>
                    </a:cxn>
                    <a:cxn ang="0">
                      <a:pos x="323" y="148"/>
                    </a:cxn>
                    <a:cxn ang="0">
                      <a:pos x="299" y="162"/>
                    </a:cxn>
                    <a:cxn ang="0">
                      <a:pos x="278" y="156"/>
                    </a:cxn>
                    <a:cxn ang="0">
                      <a:pos x="281" y="143"/>
                    </a:cxn>
                    <a:cxn ang="0">
                      <a:pos x="260" y="129"/>
                    </a:cxn>
                    <a:cxn ang="0">
                      <a:pos x="250" y="94"/>
                    </a:cxn>
                    <a:cxn ang="0">
                      <a:pos x="230" y="66"/>
                    </a:cxn>
                    <a:cxn ang="0">
                      <a:pos x="230" y="47"/>
                    </a:cxn>
                    <a:cxn ang="0">
                      <a:pos x="219" y="46"/>
                    </a:cxn>
                    <a:cxn ang="0">
                      <a:pos x="212" y="49"/>
                    </a:cxn>
                    <a:cxn ang="0">
                      <a:pos x="182" y="38"/>
                    </a:cxn>
                    <a:cxn ang="0">
                      <a:pos x="174" y="46"/>
                    </a:cxn>
                    <a:cxn ang="0">
                      <a:pos x="167" y="56"/>
                    </a:cxn>
                    <a:cxn ang="0">
                      <a:pos x="151" y="38"/>
                    </a:cxn>
                    <a:cxn ang="0">
                      <a:pos x="135" y="33"/>
                    </a:cxn>
                    <a:cxn ang="0">
                      <a:pos x="134" y="10"/>
                    </a:cxn>
                    <a:cxn ang="0">
                      <a:pos x="111" y="14"/>
                    </a:cxn>
                    <a:cxn ang="0">
                      <a:pos x="96" y="9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324" h="422">
                      <a:moveTo>
                        <a:pt x="76" y="0"/>
                      </a:moveTo>
                      <a:lnTo>
                        <a:pt x="71" y="11"/>
                      </a:lnTo>
                      <a:lnTo>
                        <a:pt x="45" y="33"/>
                      </a:lnTo>
                      <a:lnTo>
                        <a:pt x="40" y="53"/>
                      </a:lnTo>
                      <a:lnTo>
                        <a:pt x="21" y="68"/>
                      </a:lnTo>
                      <a:lnTo>
                        <a:pt x="8" y="96"/>
                      </a:lnTo>
                      <a:lnTo>
                        <a:pt x="8" y="114"/>
                      </a:lnTo>
                      <a:lnTo>
                        <a:pt x="0" y="144"/>
                      </a:lnTo>
                      <a:lnTo>
                        <a:pt x="11" y="157"/>
                      </a:lnTo>
                      <a:lnTo>
                        <a:pt x="40" y="195"/>
                      </a:lnTo>
                      <a:lnTo>
                        <a:pt x="48" y="190"/>
                      </a:lnTo>
                      <a:lnTo>
                        <a:pt x="99" y="190"/>
                      </a:lnTo>
                      <a:lnTo>
                        <a:pt x="123" y="199"/>
                      </a:lnTo>
                      <a:lnTo>
                        <a:pt x="121" y="229"/>
                      </a:lnTo>
                      <a:lnTo>
                        <a:pt x="138" y="268"/>
                      </a:lnTo>
                      <a:lnTo>
                        <a:pt x="137" y="279"/>
                      </a:lnTo>
                      <a:lnTo>
                        <a:pt x="144" y="291"/>
                      </a:lnTo>
                      <a:lnTo>
                        <a:pt x="133" y="319"/>
                      </a:lnTo>
                      <a:lnTo>
                        <a:pt x="146" y="354"/>
                      </a:lnTo>
                      <a:lnTo>
                        <a:pt x="153" y="382"/>
                      </a:lnTo>
                      <a:lnTo>
                        <a:pt x="162" y="399"/>
                      </a:lnTo>
                      <a:lnTo>
                        <a:pt x="171" y="421"/>
                      </a:lnTo>
                      <a:lnTo>
                        <a:pt x="188" y="418"/>
                      </a:lnTo>
                      <a:lnTo>
                        <a:pt x="216" y="402"/>
                      </a:lnTo>
                      <a:lnTo>
                        <a:pt x="229" y="382"/>
                      </a:lnTo>
                      <a:lnTo>
                        <a:pt x="228" y="369"/>
                      </a:lnTo>
                      <a:lnTo>
                        <a:pt x="245" y="359"/>
                      </a:lnTo>
                      <a:lnTo>
                        <a:pt x="242" y="340"/>
                      </a:lnTo>
                      <a:lnTo>
                        <a:pt x="267" y="310"/>
                      </a:lnTo>
                      <a:lnTo>
                        <a:pt x="271" y="285"/>
                      </a:lnTo>
                      <a:lnTo>
                        <a:pt x="264" y="277"/>
                      </a:lnTo>
                      <a:lnTo>
                        <a:pt x="267" y="267"/>
                      </a:lnTo>
                      <a:lnTo>
                        <a:pt x="261" y="258"/>
                      </a:lnTo>
                      <a:lnTo>
                        <a:pt x="280" y="234"/>
                      </a:lnTo>
                      <a:lnTo>
                        <a:pt x="280" y="222"/>
                      </a:lnTo>
                      <a:lnTo>
                        <a:pt x="306" y="202"/>
                      </a:lnTo>
                      <a:lnTo>
                        <a:pt x="323" y="148"/>
                      </a:lnTo>
                      <a:lnTo>
                        <a:pt x="299" y="162"/>
                      </a:lnTo>
                      <a:lnTo>
                        <a:pt x="278" y="156"/>
                      </a:lnTo>
                      <a:lnTo>
                        <a:pt x="281" y="143"/>
                      </a:lnTo>
                      <a:lnTo>
                        <a:pt x="260" y="129"/>
                      </a:lnTo>
                      <a:lnTo>
                        <a:pt x="250" y="94"/>
                      </a:lnTo>
                      <a:lnTo>
                        <a:pt x="230" y="66"/>
                      </a:lnTo>
                      <a:lnTo>
                        <a:pt x="230" y="47"/>
                      </a:lnTo>
                      <a:lnTo>
                        <a:pt x="219" y="46"/>
                      </a:lnTo>
                      <a:lnTo>
                        <a:pt x="212" y="49"/>
                      </a:lnTo>
                      <a:lnTo>
                        <a:pt x="182" y="38"/>
                      </a:lnTo>
                      <a:lnTo>
                        <a:pt x="174" y="46"/>
                      </a:lnTo>
                      <a:lnTo>
                        <a:pt x="167" y="56"/>
                      </a:lnTo>
                      <a:lnTo>
                        <a:pt x="151" y="38"/>
                      </a:lnTo>
                      <a:lnTo>
                        <a:pt x="135" y="33"/>
                      </a:lnTo>
                      <a:lnTo>
                        <a:pt x="134" y="10"/>
                      </a:lnTo>
                      <a:lnTo>
                        <a:pt x="111" y="14"/>
                      </a:lnTo>
                      <a:lnTo>
                        <a:pt x="96" y="9"/>
                      </a:lnTo>
                      <a:lnTo>
                        <a:pt x="76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68" name="Freeform 16"/>
                <p:cNvSpPr>
                  <a:spLocks/>
                </p:cNvSpPr>
                <p:nvPr/>
              </p:nvSpPr>
              <p:spPr bwMode="auto">
                <a:xfrm>
                  <a:off x="5205" y="3408"/>
                  <a:ext cx="17" cy="21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9" y="5"/>
                    </a:cxn>
                    <a:cxn ang="0">
                      <a:pos x="7" y="10"/>
                    </a:cxn>
                    <a:cxn ang="0">
                      <a:pos x="7" y="14"/>
                    </a:cxn>
                    <a:cxn ang="0">
                      <a:pos x="16" y="17"/>
                    </a:cxn>
                    <a:cxn ang="0">
                      <a:pos x="16" y="20"/>
                    </a:cxn>
                    <a:cxn ang="0">
                      <a:pos x="9" y="17"/>
                    </a:cxn>
                    <a:cxn ang="0">
                      <a:pos x="3" y="20"/>
                    </a:cxn>
                    <a:cxn ang="0">
                      <a:pos x="0" y="17"/>
                    </a:cxn>
                    <a:cxn ang="0">
                      <a:pos x="3" y="14"/>
                    </a:cxn>
                    <a:cxn ang="0">
                      <a:pos x="0" y="10"/>
                    </a:cxn>
                    <a:cxn ang="0">
                      <a:pos x="3" y="2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17" h="21">
                      <a:moveTo>
                        <a:pt x="7" y="0"/>
                      </a:moveTo>
                      <a:lnTo>
                        <a:pt x="9" y="5"/>
                      </a:lnTo>
                      <a:lnTo>
                        <a:pt x="7" y="10"/>
                      </a:lnTo>
                      <a:lnTo>
                        <a:pt x="7" y="14"/>
                      </a:lnTo>
                      <a:lnTo>
                        <a:pt x="16" y="17"/>
                      </a:lnTo>
                      <a:lnTo>
                        <a:pt x="16" y="20"/>
                      </a:lnTo>
                      <a:lnTo>
                        <a:pt x="9" y="17"/>
                      </a:lnTo>
                      <a:lnTo>
                        <a:pt x="3" y="20"/>
                      </a:lnTo>
                      <a:lnTo>
                        <a:pt x="0" y="17"/>
                      </a:lnTo>
                      <a:lnTo>
                        <a:pt x="3" y="14"/>
                      </a:lnTo>
                      <a:lnTo>
                        <a:pt x="0" y="10"/>
                      </a:lnTo>
                      <a:lnTo>
                        <a:pt x="3" y="2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69" name="Freeform 17"/>
                <p:cNvSpPr>
                  <a:spLocks/>
                </p:cNvSpPr>
                <p:nvPr/>
              </p:nvSpPr>
              <p:spPr bwMode="auto">
                <a:xfrm>
                  <a:off x="5144" y="3496"/>
                  <a:ext cx="49" cy="70"/>
                </a:xfrm>
                <a:custGeom>
                  <a:avLst/>
                  <a:gdLst/>
                  <a:ahLst/>
                  <a:cxnLst>
                    <a:cxn ang="0">
                      <a:pos x="0" y="34"/>
                    </a:cxn>
                    <a:cxn ang="0">
                      <a:pos x="17" y="34"/>
                    </a:cxn>
                    <a:cxn ang="0">
                      <a:pos x="37" y="0"/>
                    </a:cxn>
                    <a:cxn ang="0">
                      <a:pos x="48" y="20"/>
                    </a:cxn>
                    <a:cxn ang="0">
                      <a:pos x="39" y="69"/>
                    </a:cxn>
                    <a:cxn ang="0">
                      <a:pos x="3" y="57"/>
                    </a:cxn>
                    <a:cxn ang="0">
                      <a:pos x="0" y="34"/>
                    </a:cxn>
                  </a:cxnLst>
                  <a:rect l="0" t="0" r="r" b="b"/>
                  <a:pathLst>
                    <a:path w="49" h="70">
                      <a:moveTo>
                        <a:pt x="0" y="34"/>
                      </a:moveTo>
                      <a:lnTo>
                        <a:pt x="17" y="34"/>
                      </a:lnTo>
                      <a:lnTo>
                        <a:pt x="37" y="0"/>
                      </a:lnTo>
                      <a:lnTo>
                        <a:pt x="48" y="20"/>
                      </a:lnTo>
                      <a:lnTo>
                        <a:pt x="39" y="69"/>
                      </a:lnTo>
                      <a:lnTo>
                        <a:pt x="3" y="57"/>
                      </a:lnTo>
                      <a:lnTo>
                        <a:pt x="0" y="34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0" name="Freeform 18"/>
                <p:cNvSpPr>
                  <a:spLocks/>
                </p:cNvSpPr>
                <p:nvPr/>
              </p:nvSpPr>
              <p:spPr bwMode="auto">
                <a:xfrm>
                  <a:off x="5241" y="3523"/>
                  <a:ext cx="84" cy="67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0"/>
                    </a:cxn>
                    <a:cxn ang="0">
                      <a:pos x="27" y="6"/>
                    </a:cxn>
                    <a:cxn ang="0">
                      <a:pos x="67" y="22"/>
                    </a:cxn>
                    <a:cxn ang="0">
                      <a:pos x="67" y="34"/>
                    </a:cxn>
                    <a:cxn ang="0">
                      <a:pos x="83" y="66"/>
                    </a:cxn>
                    <a:cxn ang="0">
                      <a:pos x="52" y="36"/>
                    </a:cxn>
                    <a:cxn ang="0">
                      <a:pos x="31" y="38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84" h="67">
                      <a:moveTo>
                        <a:pt x="5" y="15"/>
                      </a:moveTo>
                      <a:lnTo>
                        <a:pt x="0" y="0"/>
                      </a:lnTo>
                      <a:lnTo>
                        <a:pt x="27" y="6"/>
                      </a:lnTo>
                      <a:lnTo>
                        <a:pt x="67" y="22"/>
                      </a:lnTo>
                      <a:lnTo>
                        <a:pt x="67" y="34"/>
                      </a:lnTo>
                      <a:lnTo>
                        <a:pt x="83" y="66"/>
                      </a:lnTo>
                      <a:lnTo>
                        <a:pt x="52" y="36"/>
                      </a:lnTo>
                      <a:lnTo>
                        <a:pt x="31" y="38"/>
                      </a:lnTo>
                      <a:lnTo>
                        <a:pt x="5" y="15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1" name="Freeform 19"/>
                <p:cNvSpPr>
                  <a:spLocks/>
                </p:cNvSpPr>
                <p:nvPr/>
              </p:nvSpPr>
              <p:spPr bwMode="auto">
                <a:xfrm>
                  <a:off x="5400" y="3660"/>
                  <a:ext cx="57" cy="73"/>
                </a:xfrm>
                <a:custGeom>
                  <a:avLst/>
                  <a:gdLst/>
                  <a:ahLst/>
                  <a:cxnLst>
                    <a:cxn ang="0">
                      <a:pos x="34" y="0"/>
                    </a:cxn>
                    <a:cxn ang="0">
                      <a:pos x="56" y="21"/>
                    </a:cxn>
                    <a:cxn ang="0">
                      <a:pos x="11" y="72"/>
                    </a:cxn>
                    <a:cxn ang="0">
                      <a:pos x="0" y="60"/>
                    </a:cxn>
                    <a:cxn ang="0">
                      <a:pos x="32" y="28"/>
                    </a:cxn>
                    <a:cxn ang="0">
                      <a:pos x="34" y="0"/>
                    </a:cxn>
                  </a:cxnLst>
                  <a:rect l="0" t="0" r="r" b="b"/>
                  <a:pathLst>
                    <a:path w="57" h="73">
                      <a:moveTo>
                        <a:pt x="34" y="0"/>
                      </a:moveTo>
                      <a:lnTo>
                        <a:pt x="56" y="21"/>
                      </a:lnTo>
                      <a:lnTo>
                        <a:pt x="11" y="72"/>
                      </a:lnTo>
                      <a:lnTo>
                        <a:pt x="0" y="60"/>
                      </a:lnTo>
                      <a:lnTo>
                        <a:pt x="32" y="28"/>
                      </a:lnTo>
                      <a:lnTo>
                        <a:pt x="34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2" name="Freeform 20"/>
                <p:cNvSpPr>
                  <a:spLocks/>
                </p:cNvSpPr>
                <p:nvPr/>
              </p:nvSpPr>
              <p:spPr bwMode="auto">
                <a:xfrm>
                  <a:off x="4558" y="3167"/>
                  <a:ext cx="29" cy="48"/>
                </a:xfrm>
                <a:custGeom>
                  <a:avLst/>
                  <a:gdLst/>
                  <a:ahLst/>
                  <a:cxnLst>
                    <a:cxn ang="0">
                      <a:pos x="28" y="36"/>
                    </a:cxn>
                    <a:cxn ang="0">
                      <a:pos x="20" y="31"/>
                    </a:cxn>
                    <a:cxn ang="0">
                      <a:pos x="20" y="10"/>
                    </a:cxn>
                    <a:cxn ang="0">
                      <a:pos x="24" y="5"/>
                    </a:cxn>
                    <a:cxn ang="0">
                      <a:pos x="17" y="5"/>
                    </a:cxn>
                    <a:cxn ang="0">
                      <a:pos x="21" y="0"/>
                    </a:cxn>
                    <a:cxn ang="0">
                      <a:pos x="16" y="0"/>
                    </a:cxn>
                    <a:cxn ang="0">
                      <a:pos x="10" y="6"/>
                    </a:cxn>
                    <a:cxn ang="0">
                      <a:pos x="10" y="19"/>
                    </a:cxn>
                    <a:cxn ang="0">
                      <a:pos x="13" y="22"/>
                    </a:cxn>
                    <a:cxn ang="0">
                      <a:pos x="13" y="28"/>
                    </a:cxn>
                    <a:cxn ang="0">
                      <a:pos x="11" y="28"/>
                    </a:cxn>
                    <a:cxn ang="0">
                      <a:pos x="6" y="33"/>
                    </a:cxn>
                    <a:cxn ang="0">
                      <a:pos x="6" y="38"/>
                    </a:cxn>
                    <a:cxn ang="0">
                      <a:pos x="0" y="47"/>
                    </a:cxn>
                    <a:cxn ang="0">
                      <a:pos x="21" y="47"/>
                    </a:cxn>
                    <a:cxn ang="0">
                      <a:pos x="28" y="36"/>
                    </a:cxn>
                  </a:cxnLst>
                  <a:rect l="0" t="0" r="r" b="b"/>
                  <a:pathLst>
                    <a:path w="29" h="48">
                      <a:moveTo>
                        <a:pt x="28" y="36"/>
                      </a:moveTo>
                      <a:lnTo>
                        <a:pt x="20" y="31"/>
                      </a:lnTo>
                      <a:lnTo>
                        <a:pt x="20" y="10"/>
                      </a:lnTo>
                      <a:lnTo>
                        <a:pt x="24" y="5"/>
                      </a:lnTo>
                      <a:lnTo>
                        <a:pt x="17" y="5"/>
                      </a:lnTo>
                      <a:lnTo>
                        <a:pt x="21" y="0"/>
                      </a:lnTo>
                      <a:lnTo>
                        <a:pt x="16" y="0"/>
                      </a:lnTo>
                      <a:lnTo>
                        <a:pt x="10" y="6"/>
                      </a:lnTo>
                      <a:lnTo>
                        <a:pt x="10" y="19"/>
                      </a:lnTo>
                      <a:lnTo>
                        <a:pt x="13" y="22"/>
                      </a:lnTo>
                      <a:lnTo>
                        <a:pt x="13" y="28"/>
                      </a:lnTo>
                      <a:lnTo>
                        <a:pt x="11" y="28"/>
                      </a:lnTo>
                      <a:lnTo>
                        <a:pt x="6" y="33"/>
                      </a:lnTo>
                      <a:lnTo>
                        <a:pt x="6" y="38"/>
                      </a:lnTo>
                      <a:lnTo>
                        <a:pt x="0" y="47"/>
                      </a:lnTo>
                      <a:lnTo>
                        <a:pt x="21" y="47"/>
                      </a:lnTo>
                      <a:lnTo>
                        <a:pt x="28" y="36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3" name="Freeform 21"/>
                <p:cNvSpPr>
                  <a:spLocks/>
                </p:cNvSpPr>
                <p:nvPr/>
              </p:nvSpPr>
              <p:spPr bwMode="auto">
                <a:xfrm>
                  <a:off x="4549" y="3183"/>
                  <a:ext cx="17" cy="17"/>
                </a:xfrm>
                <a:custGeom>
                  <a:avLst/>
                  <a:gdLst/>
                  <a:ahLst/>
                  <a:cxnLst>
                    <a:cxn ang="0">
                      <a:pos x="13" y="5"/>
                    </a:cxn>
                    <a:cxn ang="0">
                      <a:pos x="16" y="5"/>
                    </a:cxn>
                    <a:cxn ang="0">
                      <a:pos x="16" y="0"/>
                    </a:cxn>
                    <a:cxn ang="0">
                      <a:pos x="10" y="0"/>
                    </a:cxn>
                    <a:cxn ang="0">
                      <a:pos x="0" y="10"/>
                    </a:cxn>
                    <a:cxn ang="0">
                      <a:pos x="0" y="16"/>
                    </a:cxn>
                    <a:cxn ang="0">
                      <a:pos x="9" y="16"/>
                    </a:cxn>
                    <a:cxn ang="0">
                      <a:pos x="13" y="11"/>
                    </a:cxn>
                    <a:cxn ang="0">
                      <a:pos x="13" y="5"/>
                    </a:cxn>
                  </a:cxnLst>
                  <a:rect l="0" t="0" r="r" b="b"/>
                  <a:pathLst>
                    <a:path w="17" h="17">
                      <a:moveTo>
                        <a:pt x="13" y="5"/>
                      </a:moveTo>
                      <a:lnTo>
                        <a:pt x="16" y="5"/>
                      </a:lnTo>
                      <a:lnTo>
                        <a:pt x="16" y="0"/>
                      </a:lnTo>
                      <a:lnTo>
                        <a:pt x="10" y="0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9" y="16"/>
                      </a:lnTo>
                      <a:lnTo>
                        <a:pt x="13" y="11"/>
                      </a:lnTo>
                      <a:lnTo>
                        <a:pt x="13" y="5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4" name="Freeform 22"/>
                <p:cNvSpPr>
                  <a:spLocks/>
                </p:cNvSpPr>
                <p:nvPr/>
              </p:nvSpPr>
              <p:spPr bwMode="auto">
                <a:xfrm>
                  <a:off x="4527" y="3155"/>
                  <a:ext cx="184" cy="155"/>
                </a:xfrm>
                <a:custGeom>
                  <a:avLst/>
                  <a:gdLst/>
                  <a:ahLst/>
                  <a:cxnLst>
                    <a:cxn ang="0">
                      <a:pos x="120" y="10"/>
                    </a:cxn>
                    <a:cxn ang="0">
                      <a:pos x="144" y="14"/>
                    </a:cxn>
                    <a:cxn ang="0">
                      <a:pos x="129" y="20"/>
                    </a:cxn>
                    <a:cxn ang="0">
                      <a:pos x="123" y="29"/>
                    </a:cxn>
                    <a:cxn ang="0">
                      <a:pos x="114" y="50"/>
                    </a:cxn>
                    <a:cxn ang="0">
                      <a:pos x="100" y="51"/>
                    </a:cxn>
                    <a:cxn ang="0">
                      <a:pos x="88" y="49"/>
                    </a:cxn>
                    <a:cxn ang="0">
                      <a:pos x="94" y="39"/>
                    </a:cxn>
                    <a:cxn ang="0">
                      <a:pos x="88" y="26"/>
                    </a:cxn>
                    <a:cxn ang="0">
                      <a:pos x="81" y="49"/>
                    </a:cxn>
                    <a:cxn ang="0">
                      <a:pos x="62" y="60"/>
                    </a:cxn>
                    <a:cxn ang="0">
                      <a:pos x="52" y="67"/>
                    </a:cxn>
                    <a:cxn ang="0">
                      <a:pos x="38" y="77"/>
                    </a:cxn>
                    <a:cxn ang="0">
                      <a:pos x="30" y="102"/>
                    </a:cxn>
                    <a:cxn ang="0">
                      <a:pos x="5" y="93"/>
                    </a:cxn>
                    <a:cxn ang="0">
                      <a:pos x="0" y="111"/>
                    </a:cxn>
                    <a:cxn ang="0">
                      <a:pos x="10" y="138"/>
                    </a:cxn>
                    <a:cxn ang="0">
                      <a:pos x="50" y="109"/>
                    </a:cxn>
                    <a:cxn ang="0">
                      <a:pos x="75" y="103"/>
                    </a:cxn>
                    <a:cxn ang="0">
                      <a:pos x="79" y="115"/>
                    </a:cxn>
                    <a:cxn ang="0">
                      <a:pos x="99" y="143"/>
                    </a:cxn>
                    <a:cxn ang="0">
                      <a:pos x="101" y="135"/>
                    </a:cxn>
                    <a:cxn ang="0">
                      <a:pos x="107" y="135"/>
                    </a:cxn>
                    <a:cxn ang="0">
                      <a:pos x="88" y="108"/>
                    </a:cxn>
                    <a:cxn ang="0">
                      <a:pos x="94" y="99"/>
                    </a:cxn>
                    <a:cxn ang="0">
                      <a:pos x="114" y="127"/>
                    </a:cxn>
                    <a:cxn ang="0">
                      <a:pos x="123" y="144"/>
                    </a:cxn>
                    <a:cxn ang="0">
                      <a:pos x="127" y="154"/>
                    </a:cxn>
                    <a:cxn ang="0">
                      <a:pos x="131" y="136"/>
                    </a:cxn>
                    <a:cxn ang="0">
                      <a:pos x="144" y="130"/>
                    </a:cxn>
                    <a:cxn ang="0">
                      <a:pos x="153" y="126"/>
                    </a:cxn>
                    <a:cxn ang="0">
                      <a:pos x="150" y="113"/>
                    </a:cxn>
                    <a:cxn ang="0">
                      <a:pos x="157" y="90"/>
                    </a:cxn>
                    <a:cxn ang="0">
                      <a:pos x="166" y="93"/>
                    </a:cxn>
                    <a:cxn ang="0">
                      <a:pos x="169" y="103"/>
                    </a:cxn>
                    <a:cxn ang="0">
                      <a:pos x="177" y="98"/>
                    </a:cxn>
                    <a:cxn ang="0">
                      <a:pos x="175" y="95"/>
                    </a:cxn>
                    <a:cxn ang="0">
                      <a:pos x="180" y="81"/>
                    </a:cxn>
                    <a:cxn ang="0">
                      <a:pos x="183" y="98"/>
                    </a:cxn>
                    <a:cxn ang="0">
                      <a:pos x="120" y="0"/>
                    </a:cxn>
                  </a:cxnLst>
                  <a:rect l="0" t="0" r="r" b="b"/>
                  <a:pathLst>
                    <a:path w="184" h="155">
                      <a:moveTo>
                        <a:pt x="120" y="0"/>
                      </a:moveTo>
                      <a:lnTo>
                        <a:pt x="120" y="10"/>
                      </a:lnTo>
                      <a:lnTo>
                        <a:pt x="124" y="14"/>
                      </a:lnTo>
                      <a:lnTo>
                        <a:pt x="144" y="14"/>
                      </a:lnTo>
                      <a:lnTo>
                        <a:pt x="144" y="20"/>
                      </a:lnTo>
                      <a:lnTo>
                        <a:pt x="129" y="20"/>
                      </a:lnTo>
                      <a:lnTo>
                        <a:pt x="129" y="37"/>
                      </a:lnTo>
                      <a:lnTo>
                        <a:pt x="123" y="29"/>
                      </a:lnTo>
                      <a:lnTo>
                        <a:pt x="123" y="40"/>
                      </a:lnTo>
                      <a:lnTo>
                        <a:pt x="114" y="50"/>
                      </a:lnTo>
                      <a:lnTo>
                        <a:pt x="109" y="44"/>
                      </a:lnTo>
                      <a:lnTo>
                        <a:pt x="100" y="51"/>
                      </a:lnTo>
                      <a:lnTo>
                        <a:pt x="99" y="49"/>
                      </a:lnTo>
                      <a:lnTo>
                        <a:pt x="88" y="49"/>
                      </a:lnTo>
                      <a:lnTo>
                        <a:pt x="94" y="42"/>
                      </a:lnTo>
                      <a:lnTo>
                        <a:pt x="94" y="39"/>
                      </a:lnTo>
                      <a:lnTo>
                        <a:pt x="88" y="34"/>
                      </a:lnTo>
                      <a:lnTo>
                        <a:pt x="88" y="26"/>
                      </a:lnTo>
                      <a:lnTo>
                        <a:pt x="81" y="34"/>
                      </a:lnTo>
                      <a:lnTo>
                        <a:pt x="81" y="49"/>
                      </a:lnTo>
                      <a:lnTo>
                        <a:pt x="73" y="49"/>
                      </a:lnTo>
                      <a:lnTo>
                        <a:pt x="62" y="60"/>
                      </a:lnTo>
                      <a:lnTo>
                        <a:pt x="58" y="60"/>
                      </a:lnTo>
                      <a:lnTo>
                        <a:pt x="52" y="67"/>
                      </a:lnTo>
                      <a:lnTo>
                        <a:pt x="30" y="67"/>
                      </a:lnTo>
                      <a:lnTo>
                        <a:pt x="38" y="77"/>
                      </a:lnTo>
                      <a:lnTo>
                        <a:pt x="38" y="93"/>
                      </a:lnTo>
                      <a:lnTo>
                        <a:pt x="30" y="102"/>
                      </a:lnTo>
                      <a:lnTo>
                        <a:pt x="22" y="93"/>
                      </a:lnTo>
                      <a:lnTo>
                        <a:pt x="5" y="93"/>
                      </a:lnTo>
                      <a:lnTo>
                        <a:pt x="5" y="104"/>
                      </a:lnTo>
                      <a:lnTo>
                        <a:pt x="0" y="111"/>
                      </a:lnTo>
                      <a:lnTo>
                        <a:pt x="0" y="126"/>
                      </a:lnTo>
                      <a:lnTo>
                        <a:pt x="10" y="138"/>
                      </a:lnTo>
                      <a:lnTo>
                        <a:pt x="26" y="138"/>
                      </a:lnTo>
                      <a:lnTo>
                        <a:pt x="50" y="109"/>
                      </a:lnTo>
                      <a:lnTo>
                        <a:pt x="72" y="109"/>
                      </a:lnTo>
                      <a:lnTo>
                        <a:pt x="75" y="103"/>
                      </a:lnTo>
                      <a:lnTo>
                        <a:pt x="80" y="109"/>
                      </a:lnTo>
                      <a:lnTo>
                        <a:pt x="79" y="115"/>
                      </a:lnTo>
                      <a:lnTo>
                        <a:pt x="99" y="135"/>
                      </a:lnTo>
                      <a:lnTo>
                        <a:pt x="99" y="143"/>
                      </a:lnTo>
                      <a:lnTo>
                        <a:pt x="104" y="140"/>
                      </a:lnTo>
                      <a:lnTo>
                        <a:pt x="101" y="135"/>
                      </a:lnTo>
                      <a:lnTo>
                        <a:pt x="104" y="132"/>
                      </a:lnTo>
                      <a:lnTo>
                        <a:pt x="107" y="135"/>
                      </a:lnTo>
                      <a:lnTo>
                        <a:pt x="109" y="134"/>
                      </a:lnTo>
                      <a:lnTo>
                        <a:pt x="88" y="108"/>
                      </a:lnTo>
                      <a:lnTo>
                        <a:pt x="88" y="99"/>
                      </a:lnTo>
                      <a:lnTo>
                        <a:pt x="94" y="99"/>
                      </a:lnTo>
                      <a:lnTo>
                        <a:pt x="94" y="104"/>
                      </a:lnTo>
                      <a:lnTo>
                        <a:pt x="114" y="127"/>
                      </a:lnTo>
                      <a:lnTo>
                        <a:pt x="114" y="134"/>
                      </a:lnTo>
                      <a:lnTo>
                        <a:pt x="123" y="144"/>
                      </a:lnTo>
                      <a:lnTo>
                        <a:pt x="121" y="146"/>
                      </a:lnTo>
                      <a:lnTo>
                        <a:pt x="127" y="154"/>
                      </a:lnTo>
                      <a:lnTo>
                        <a:pt x="137" y="143"/>
                      </a:lnTo>
                      <a:lnTo>
                        <a:pt x="131" y="136"/>
                      </a:lnTo>
                      <a:lnTo>
                        <a:pt x="137" y="130"/>
                      </a:lnTo>
                      <a:lnTo>
                        <a:pt x="144" y="130"/>
                      </a:lnTo>
                      <a:lnTo>
                        <a:pt x="148" y="126"/>
                      </a:lnTo>
                      <a:lnTo>
                        <a:pt x="153" y="126"/>
                      </a:lnTo>
                      <a:lnTo>
                        <a:pt x="147" y="117"/>
                      </a:lnTo>
                      <a:lnTo>
                        <a:pt x="150" y="113"/>
                      </a:lnTo>
                      <a:lnTo>
                        <a:pt x="150" y="98"/>
                      </a:lnTo>
                      <a:lnTo>
                        <a:pt x="157" y="90"/>
                      </a:lnTo>
                      <a:lnTo>
                        <a:pt x="160" y="93"/>
                      </a:lnTo>
                      <a:lnTo>
                        <a:pt x="166" y="93"/>
                      </a:lnTo>
                      <a:lnTo>
                        <a:pt x="163" y="97"/>
                      </a:lnTo>
                      <a:lnTo>
                        <a:pt x="169" y="103"/>
                      </a:lnTo>
                      <a:lnTo>
                        <a:pt x="172" y="98"/>
                      </a:lnTo>
                      <a:lnTo>
                        <a:pt x="177" y="98"/>
                      </a:lnTo>
                      <a:lnTo>
                        <a:pt x="177" y="95"/>
                      </a:lnTo>
                      <a:lnTo>
                        <a:pt x="175" y="95"/>
                      </a:lnTo>
                      <a:lnTo>
                        <a:pt x="171" y="93"/>
                      </a:lnTo>
                      <a:lnTo>
                        <a:pt x="180" y="81"/>
                      </a:lnTo>
                      <a:lnTo>
                        <a:pt x="180" y="98"/>
                      </a:lnTo>
                      <a:lnTo>
                        <a:pt x="183" y="98"/>
                      </a:lnTo>
                      <a:lnTo>
                        <a:pt x="183" y="0"/>
                      </a:lnTo>
                      <a:lnTo>
                        <a:pt x="12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5" name="Freeform 23"/>
                <p:cNvSpPr>
                  <a:spLocks/>
                </p:cNvSpPr>
                <p:nvPr/>
              </p:nvSpPr>
              <p:spPr bwMode="auto">
                <a:xfrm>
                  <a:off x="4605" y="2991"/>
                  <a:ext cx="782" cy="553"/>
                </a:xfrm>
                <a:custGeom>
                  <a:avLst/>
                  <a:gdLst/>
                  <a:ahLst/>
                  <a:cxnLst>
                    <a:cxn ang="0">
                      <a:pos x="22" y="145"/>
                    </a:cxn>
                    <a:cxn ang="0">
                      <a:pos x="71" y="96"/>
                    </a:cxn>
                    <a:cxn ang="0">
                      <a:pos x="101" y="130"/>
                    </a:cxn>
                    <a:cxn ang="0">
                      <a:pos x="84" y="128"/>
                    </a:cxn>
                    <a:cxn ang="0">
                      <a:pos x="155" y="123"/>
                    </a:cxn>
                    <a:cxn ang="0">
                      <a:pos x="172" y="79"/>
                    </a:cxn>
                    <a:cxn ang="0">
                      <a:pos x="172" y="89"/>
                    </a:cxn>
                    <a:cxn ang="0">
                      <a:pos x="160" y="123"/>
                    </a:cxn>
                    <a:cxn ang="0">
                      <a:pos x="216" y="95"/>
                    </a:cxn>
                    <a:cxn ang="0">
                      <a:pos x="330" y="16"/>
                    </a:cxn>
                    <a:cxn ang="0">
                      <a:pos x="412" y="20"/>
                    </a:cxn>
                    <a:cxn ang="0">
                      <a:pos x="503" y="10"/>
                    </a:cxn>
                    <a:cxn ang="0">
                      <a:pos x="602" y="51"/>
                    </a:cxn>
                    <a:cxn ang="0">
                      <a:pos x="718" y="65"/>
                    </a:cxn>
                    <a:cxn ang="0">
                      <a:pos x="775" y="112"/>
                    </a:cxn>
                    <a:cxn ang="0">
                      <a:pos x="731" y="148"/>
                    </a:cxn>
                    <a:cxn ang="0">
                      <a:pos x="707" y="194"/>
                    </a:cxn>
                    <a:cxn ang="0">
                      <a:pos x="678" y="196"/>
                    </a:cxn>
                    <a:cxn ang="0">
                      <a:pos x="687" y="132"/>
                    </a:cxn>
                    <a:cxn ang="0">
                      <a:pos x="650" y="166"/>
                    </a:cxn>
                    <a:cxn ang="0">
                      <a:pos x="623" y="196"/>
                    </a:cxn>
                    <a:cxn ang="0">
                      <a:pos x="632" y="228"/>
                    </a:cxn>
                    <a:cxn ang="0">
                      <a:pos x="600" y="276"/>
                    </a:cxn>
                    <a:cxn ang="0">
                      <a:pos x="605" y="315"/>
                    </a:cxn>
                    <a:cxn ang="0">
                      <a:pos x="602" y="296"/>
                    </a:cxn>
                    <a:cxn ang="0">
                      <a:pos x="572" y="299"/>
                    </a:cxn>
                    <a:cxn ang="0">
                      <a:pos x="594" y="356"/>
                    </a:cxn>
                    <a:cxn ang="0">
                      <a:pos x="539" y="423"/>
                    </a:cxn>
                    <a:cxn ang="0">
                      <a:pos x="524" y="442"/>
                    </a:cxn>
                    <a:cxn ang="0">
                      <a:pos x="504" y="507"/>
                    </a:cxn>
                    <a:cxn ang="0">
                      <a:pos x="477" y="508"/>
                    </a:cxn>
                    <a:cxn ang="0">
                      <a:pos x="510" y="552"/>
                    </a:cxn>
                    <a:cxn ang="0">
                      <a:pos x="455" y="449"/>
                    </a:cxn>
                    <a:cxn ang="0">
                      <a:pos x="391" y="428"/>
                    </a:cxn>
                    <a:cxn ang="0">
                      <a:pos x="361" y="495"/>
                    </a:cxn>
                    <a:cxn ang="0">
                      <a:pos x="338" y="530"/>
                    </a:cxn>
                    <a:cxn ang="0">
                      <a:pos x="298" y="425"/>
                    </a:cxn>
                    <a:cxn ang="0">
                      <a:pos x="267" y="436"/>
                    </a:cxn>
                    <a:cxn ang="0">
                      <a:pos x="241" y="391"/>
                    </a:cxn>
                    <a:cxn ang="0">
                      <a:pos x="160" y="366"/>
                    </a:cxn>
                    <a:cxn ang="0">
                      <a:pos x="188" y="414"/>
                    </a:cxn>
                    <a:cxn ang="0">
                      <a:pos x="167" y="445"/>
                    </a:cxn>
                    <a:cxn ang="0">
                      <a:pos x="136" y="434"/>
                    </a:cxn>
                    <a:cxn ang="0">
                      <a:pos x="85" y="355"/>
                    </a:cxn>
                    <a:cxn ang="0">
                      <a:pos x="106" y="310"/>
                    </a:cxn>
                    <a:cxn ang="0">
                      <a:pos x="119" y="276"/>
                    </a:cxn>
                    <a:cxn ang="0">
                      <a:pos x="106" y="162"/>
                    </a:cxn>
                    <a:cxn ang="0">
                      <a:pos x="61" y="138"/>
                    </a:cxn>
                    <a:cxn ang="0">
                      <a:pos x="39" y="150"/>
                    </a:cxn>
                    <a:cxn ang="0">
                      <a:pos x="0" y="162"/>
                    </a:cxn>
                  </a:cxnLst>
                  <a:rect l="0" t="0" r="r" b="b"/>
                  <a:pathLst>
                    <a:path w="782" h="553">
                      <a:moveTo>
                        <a:pt x="0" y="162"/>
                      </a:moveTo>
                      <a:lnTo>
                        <a:pt x="22" y="145"/>
                      </a:lnTo>
                      <a:lnTo>
                        <a:pt x="44" y="112"/>
                      </a:lnTo>
                      <a:lnTo>
                        <a:pt x="71" y="96"/>
                      </a:lnTo>
                      <a:lnTo>
                        <a:pt x="98" y="115"/>
                      </a:lnTo>
                      <a:lnTo>
                        <a:pt x="101" y="130"/>
                      </a:lnTo>
                      <a:lnTo>
                        <a:pt x="95" y="130"/>
                      </a:lnTo>
                      <a:lnTo>
                        <a:pt x="84" y="128"/>
                      </a:lnTo>
                      <a:lnTo>
                        <a:pt x="98" y="145"/>
                      </a:lnTo>
                      <a:lnTo>
                        <a:pt x="155" y="123"/>
                      </a:lnTo>
                      <a:lnTo>
                        <a:pt x="147" y="107"/>
                      </a:lnTo>
                      <a:lnTo>
                        <a:pt x="172" y="79"/>
                      </a:lnTo>
                      <a:lnTo>
                        <a:pt x="188" y="79"/>
                      </a:lnTo>
                      <a:lnTo>
                        <a:pt x="172" y="89"/>
                      </a:lnTo>
                      <a:lnTo>
                        <a:pt x="160" y="109"/>
                      </a:lnTo>
                      <a:lnTo>
                        <a:pt x="160" y="123"/>
                      </a:lnTo>
                      <a:lnTo>
                        <a:pt x="183" y="138"/>
                      </a:lnTo>
                      <a:lnTo>
                        <a:pt x="216" y="95"/>
                      </a:lnTo>
                      <a:lnTo>
                        <a:pt x="330" y="45"/>
                      </a:lnTo>
                      <a:lnTo>
                        <a:pt x="330" y="16"/>
                      </a:lnTo>
                      <a:lnTo>
                        <a:pt x="382" y="5"/>
                      </a:lnTo>
                      <a:lnTo>
                        <a:pt x="412" y="20"/>
                      </a:lnTo>
                      <a:lnTo>
                        <a:pt x="481" y="0"/>
                      </a:lnTo>
                      <a:lnTo>
                        <a:pt x="503" y="10"/>
                      </a:lnTo>
                      <a:lnTo>
                        <a:pt x="549" y="61"/>
                      </a:lnTo>
                      <a:lnTo>
                        <a:pt x="602" y="51"/>
                      </a:lnTo>
                      <a:lnTo>
                        <a:pt x="635" y="69"/>
                      </a:lnTo>
                      <a:lnTo>
                        <a:pt x="718" y="65"/>
                      </a:lnTo>
                      <a:lnTo>
                        <a:pt x="781" y="84"/>
                      </a:lnTo>
                      <a:lnTo>
                        <a:pt x="775" y="112"/>
                      </a:lnTo>
                      <a:lnTo>
                        <a:pt x="722" y="130"/>
                      </a:lnTo>
                      <a:lnTo>
                        <a:pt x="731" y="148"/>
                      </a:lnTo>
                      <a:lnTo>
                        <a:pt x="708" y="158"/>
                      </a:lnTo>
                      <a:lnTo>
                        <a:pt x="707" y="194"/>
                      </a:lnTo>
                      <a:lnTo>
                        <a:pt x="686" y="218"/>
                      </a:lnTo>
                      <a:lnTo>
                        <a:pt x="678" y="196"/>
                      </a:lnTo>
                      <a:lnTo>
                        <a:pt x="689" y="175"/>
                      </a:lnTo>
                      <a:lnTo>
                        <a:pt x="687" y="132"/>
                      </a:lnTo>
                      <a:lnTo>
                        <a:pt x="666" y="154"/>
                      </a:lnTo>
                      <a:lnTo>
                        <a:pt x="650" y="166"/>
                      </a:lnTo>
                      <a:lnTo>
                        <a:pt x="634" y="147"/>
                      </a:lnTo>
                      <a:lnTo>
                        <a:pt x="623" y="196"/>
                      </a:lnTo>
                      <a:lnTo>
                        <a:pt x="635" y="196"/>
                      </a:lnTo>
                      <a:lnTo>
                        <a:pt x="632" y="228"/>
                      </a:lnTo>
                      <a:lnTo>
                        <a:pt x="618" y="263"/>
                      </a:lnTo>
                      <a:lnTo>
                        <a:pt x="600" y="276"/>
                      </a:lnTo>
                      <a:lnTo>
                        <a:pt x="615" y="299"/>
                      </a:lnTo>
                      <a:lnTo>
                        <a:pt x="605" y="315"/>
                      </a:lnTo>
                      <a:lnTo>
                        <a:pt x="602" y="301"/>
                      </a:lnTo>
                      <a:lnTo>
                        <a:pt x="602" y="296"/>
                      </a:lnTo>
                      <a:lnTo>
                        <a:pt x="590" y="288"/>
                      </a:lnTo>
                      <a:lnTo>
                        <a:pt x="572" y="299"/>
                      </a:lnTo>
                      <a:lnTo>
                        <a:pt x="588" y="337"/>
                      </a:lnTo>
                      <a:lnTo>
                        <a:pt x="594" y="356"/>
                      </a:lnTo>
                      <a:lnTo>
                        <a:pt x="574" y="408"/>
                      </a:lnTo>
                      <a:lnTo>
                        <a:pt x="539" y="423"/>
                      </a:lnTo>
                      <a:lnTo>
                        <a:pt x="509" y="420"/>
                      </a:lnTo>
                      <a:lnTo>
                        <a:pt x="524" y="442"/>
                      </a:lnTo>
                      <a:lnTo>
                        <a:pt x="525" y="472"/>
                      </a:lnTo>
                      <a:lnTo>
                        <a:pt x="504" y="507"/>
                      </a:lnTo>
                      <a:lnTo>
                        <a:pt x="480" y="488"/>
                      </a:lnTo>
                      <a:lnTo>
                        <a:pt x="477" y="508"/>
                      </a:lnTo>
                      <a:lnTo>
                        <a:pt x="495" y="526"/>
                      </a:lnTo>
                      <a:lnTo>
                        <a:pt x="510" y="552"/>
                      </a:lnTo>
                      <a:lnTo>
                        <a:pt x="485" y="536"/>
                      </a:lnTo>
                      <a:lnTo>
                        <a:pt x="455" y="449"/>
                      </a:lnTo>
                      <a:lnTo>
                        <a:pt x="418" y="426"/>
                      </a:lnTo>
                      <a:lnTo>
                        <a:pt x="391" y="428"/>
                      </a:lnTo>
                      <a:lnTo>
                        <a:pt x="356" y="477"/>
                      </a:lnTo>
                      <a:lnTo>
                        <a:pt x="361" y="495"/>
                      </a:lnTo>
                      <a:lnTo>
                        <a:pt x="349" y="530"/>
                      </a:lnTo>
                      <a:lnTo>
                        <a:pt x="338" y="530"/>
                      </a:lnTo>
                      <a:lnTo>
                        <a:pt x="298" y="457"/>
                      </a:lnTo>
                      <a:lnTo>
                        <a:pt x="298" y="425"/>
                      </a:lnTo>
                      <a:lnTo>
                        <a:pt x="290" y="437"/>
                      </a:lnTo>
                      <a:lnTo>
                        <a:pt x="267" y="436"/>
                      </a:lnTo>
                      <a:lnTo>
                        <a:pt x="276" y="416"/>
                      </a:lnTo>
                      <a:lnTo>
                        <a:pt x="241" y="391"/>
                      </a:lnTo>
                      <a:lnTo>
                        <a:pt x="197" y="391"/>
                      </a:lnTo>
                      <a:lnTo>
                        <a:pt x="160" y="366"/>
                      </a:lnTo>
                      <a:lnTo>
                        <a:pt x="157" y="391"/>
                      </a:lnTo>
                      <a:lnTo>
                        <a:pt x="188" y="414"/>
                      </a:lnTo>
                      <a:lnTo>
                        <a:pt x="199" y="414"/>
                      </a:lnTo>
                      <a:lnTo>
                        <a:pt x="167" y="445"/>
                      </a:lnTo>
                      <a:lnTo>
                        <a:pt x="136" y="452"/>
                      </a:lnTo>
                      <a:lnTo>
                        <a:pt x="136" y="434"/>
                      </a:lnTo>
                      <a:lnTo>
                        <a:pt x="91" y="372"/>
                      </a:lnTo>
                      <a:lnTo>
                        <a:pt x="85" y="355"/>
                      </a:lnTo>
                      <a:lnTo>
                        <a:pt x="109" y="335"/>
                      </a:lnTo>
                      <a:lnTo>
                        <a:pt x="106" y="310"/>
                      </a:lnTo>
                      <a:lnTo>
                        <a:pt x="106" y="282"/>
                      </a:lnTo>
                      <a:lnTo>
                        <a:pt x="119" y="276"/>
                      </a:lnTo>
                      <a:lnTo>
                        <a:pt x="106" y="263"/>
                      </a:lnTo>
                      <a:lnTo>
                        <a:pt x="106" y="162"/>
                      </a:lnTo>
                      <a:lnTo>
                        <a:pt x="43" y="162"/>
                      </a:lnTo>
                      <a:lnTo>
                        <a:pt x="61" y="138"/>
                      </a:lnTo>
                      <a:lnTo>
                        <a:pt x="60" y="130"/>
                      </a:lnTo>
                      <a:lnTo>
                        <a:pt x="39" y="150"/>
                      </a:lnTo>
                      <a:lnTo>
                        <a:pt x="32" y="162"/>
                      </a:lnTo>
                      <a:lnTo>
                        <a:pt x="0" y="162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6" name="Freeform 24"/>
                <p:cNvSpPr>
                  <a:spLocks/>
                </p:cNvSpPr>
                <p:nvPr/>
              </p:nvSpPr>
              <p:spPr bwMode="auto">
                <a:xfrm>
                  <a:off x="5221" y="3217"/>
                  <a:ext cx="68" cy="113"/>
                </a:xfrm>
                <a:custGeom>
                  <a:avLst/>
                  <a:gdLst/>
                  <a:ahLst/>
                  <a:cxnLst>
                    <a:cxn ang="0">
                      <a:pos x="45" y="0"/>
                    </a:cxn>
                    <a:cxn ang="0">
                      <a:pos x="45" y="14"/>
                    </a:cxn>
                    <a:cxn ang="0">
                      <a:pos x="39" y="23"/>
                    </a:cxn>
                    <a:cxn ang="0">
                      <a:pos x="41" y="38"/>
                    </a:cxn>
                    <a:cxn ang="0">
                      <a:pos x="33" y="58"/>
                    </a:cxn>
                    <a:cxn ang="0">
                      <a:pos x="22" y="77"/>
                    </a:cxn>
                    <a:cxn ang="0">
                      <a:pos x="5" y="89"/>
                    </a:cxn>
                    <a:cxn ang="0">
                      <a:pos x="0" y="110"/>
                    </a:cxn>
                    <a:cxn ang="0">
                      <a:pos x="7" y="112"/>
                    </a:cxn>
                    <a:cxn ang="0">
                      <a:pos x="7" y="92"/>
                    </a:cxn>
                    <a:cxn ang="0">
                      <a:pos x="31" y="91"/>
                    </a:cxn>
                    <a:cxn ang="0">
                      <a:pos x="49" y="78"/>
                    </a:cxn>
                    <a:cxn ang="0">
                      <a:pos x="49" y="51"/>
                    </a:cxn>
                    <a:cxn ang="0">
                      <a:pos x="55" y="41"/>
                    </a:cxn>
                    <a:cxn ang="0">
                      <a:pos x="46" y="24"/>
                    </a:cxn>
                    <a:cxn ang="0">
                      <a:pos x="59" y="19"/>
                    </a:cxn>
                    <a:cxn ang="0">
                      <a:pos x="67" y="5"/>
                    </a:cxn>
                    <a:cxn ang="0">
                      <a:pos x="49" y="7"/>
                    </a:cxn>
                    <a:cxn ang="0">
                      <a:pos x="45" y="0"/>
                    </a:cxn>
                  </a:cxnLst>
                  <a:rect l="0" t="0" r="r" b="b"/>
                  <a:pathLst>
                    <a:path w="68" h="113">
                      <a:moveTo>
                        <a:pt x="45" y="0"/>
                      </a:moveTo>
                      <a:lnTo>
                        <a:pt x="45" y="14"/>
                      </a:lnTo>
                      <a:lnTo>
                        <a:pt x="39" y="23"/>
                      </a:lnTo>
                      <a:lnTo>
                        <a:pt x="41" y="38"/>
                      </a:lnTo>
                      <a:lnTo>
                        <a:pt x="33" y="58"/>
                      </a:lnTo>
                      <a:lnTo>
                        <a:pt x="22" y="77"/>
                      </a:lnTo>
                      <a:lnTo>
                        <a:pt x="5" y="89"/>
                      </a:lnTo>
                      <a:lnTo>
                        <a:pt x="0" y="110"/>
                      </a:lnTo>
                      <a:lnTo>
                        <a:pt x="7" y="112"/>
                      </a:lnTo>
                      <a:lnTo>
                        <a:pt x="7" y="92"/>
                      </a:lnTo>
                      <a:lnTo>
                        <a:pt x="31" y="91"/>
                      </a:lnTo>
                      <a:lnTo>
                        <a:pt x="49" y="78"/>
                      </a:lnTo>
                      <a:lnTo>
                        <a:pt x="49" y="51"/>
                      </a:lnTo>
                      <a:lnTo>
                        <a:pt x="55" y="41"/>
                      </a:lnTo>
                      <a:lnTo>
                        <a:pt x="46" y="24"/>
                      </a:lnTo>
                      <a:lnTo>
                        <a:pt x="59" y="19"/>
                      </a:lnTo>
                      <a:lnTo>
                        <a:pt x="67" y="5"/>
                      </a:lnTo>
                      <a:lnTo>
                        <a:pt x="49" y="7"/>
                      </a:lnTo>
                      <a:lnTo>
                        <a:pt x="45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7" name="Freeform 25"/>
                <p:cNvSpPr>
                  <a:spLocks/>
                </p:cNvSpPr>
                <p:nvPr/>
              </p:nvSpPr>
              <p:spPr bwMode="auto">
                <a:xfrm>
                  <a:off x="4967" y="3518"/>
                  <a:ext cx="17" cy="26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0" y="11"/>
                    </a:cxn>
                    <a:cxn ang="0">
                      <a:pos x="5" y="25"/>
                    </a:cxn>
                    <a:cxn ang="0">
                      <a:pos x="16" y="15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17" h="26">
                      <a:moveTo>
                        <a:pt x="8" y="0"/>
                      </a:moveTo>
                      <a:lnTo>
                        <a:pt x="0" y="11"/>
                      </a:lnTo>
                      <a:lnTo>
                        <a:pt x="5" y="25"/>
                      </a:lnTo>
                      <a:lnTo>
                        <a:pt x="16" y="15"/>
                      </a:lnTo>
                      <a:lnTo>
                        <a:pt x="8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8" name="Freeform 26"/>
                <p:cNvSpPr>
                  <a:spLocks/>
                </p:cNvSpPr>
                <p:nvPr/>
              </p:nvSpPr>
              <p:spPr bwMode="auto">
                <a:xfrm>
                  <a:off x="5069" y="3545"/>
                  <a:ext cx="158" cy="6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3" y="5"/>
                    </a:cxn>
                    <a:cxn ang="0">
                      <a:pos x="58" y="29"/>
                    </a:cxn>
                    <a:cxn ang="0">
                      <a:pos x="53" y="43"/>
                    </a:cxn>
                    <a:cxn ang="0">
                      <a:pos x="82" y="55"/>
                    </a:cxn>
                    <a:cxn ang="0">
                      <a:pos x="157" y="55"/>
                    </a:cxn>
                    <a:cxn ang="0">
                      <a:pos x="75" y="67"/>
                    </a:cxn>
                    <a:cxn ang="0">
                      <a:pos x="53" y="43"/>
                    </a:cxn>
                    <a:cxn ang="0">
                      <a:pos x="32" y="3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58" h="68">
                      <a:moveTo>
                        <a:pt x="0" y="0"/>
                      </a:moveTo>
                      <a:lnTo>
                        <a:pt x="23" y="5"/>
                      </a:lnTo>
                      <a:lnTo>
                        <a:pt x="58" y="29"/>
                      </a:lnTo>
                      <a:lnTo>
                        <a:pt x="53" y="43"/>
                      </a:lnTo>
                      <a:lnTo>
                        <a:pt x="82" y="55"/>
                      </a:lnTo>
                      <a:lnTo>
                        <a:pt x="157" y="55"/>
                      </a:lnTo>
                      <a:lnTo>
                        <a:pt x="75" y="67"/>
                      </a:lnTo>
                      <a:lnTo>
                        <a:pt x="53" y="43"/>
                      </a:lnTo>
                      <a:lnTo>
                        <a:pt x="32" y="38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79" name="Freeform 27"/>
                <p:cNvSpPr>
                  <a:spLocks/>
                </p:cNvSpPr>
                <p:nvPr/>
              </p:nvSpPr>
              <p:spPr bwMode="auto">
                <a:xfrm>
                  <a:off x="5195" y="3601"/>
                  <a:ext cx="169" cy="159"/>
                </a:xfrm>
                <a:custGeom>
                  <a:avLst/>
                  <a:gdLst/>
                  <a:ahLst/>
                  <a:cxnLst>
                    <a:cxn ang="0">
                      <a:pos x="135" y="155"/>
                    </a:cxn>
                    <a:cxn ang="0">
                      <a:pos x="127" y="152"/>
                    </a:cxn>
                    <a:cxn ang="0">
                      <a:pos x="110" y="134"/>
                    </a:cxn>
                    <a:cxn ang="0">
                      <a:pos x="92" y="130"/>
                    </a:cxn>
                    <a:cxn ang="0">
                      <a:pos x="88" y="119"/>
                    </a:cxn>
                    <a:cxn ang="0">
                      <a:pos x="78" y="111"/>
                    </a:cxn>
                    <a:cxn ang="0">
                      <a:pos x="62" y="111"/>
                    </a:cxn>
                    <a:cxn ang="0">
                      <a:pos x="44" y="118"/>
                    </a:cxn>
                    <a:cxn ang="0">
                      <a:pos x="28" y="121"/>
                    </a:cxn>
                    <a:cxn ang="0">
                      <a:pos x="10" y="121"/>
                    </a:cxn>
                    <a:cxn ang="0">
                      <a:pos x="10" y="109"/>
                    </a:cxn>
                    <a:cxn ang="0">
                      <a:pos x="3" y="91"/>
                    </a:cxn>
                    <a:cxn ang="0">
                      <a:pos x="2" y="81"/>
                    </a:cxn>
                    <a:cxn ang="0">
                      <a:pos x="2" y="56"/>
                    </a:cxn>
                    <a:cxn ang="0">
                      <a:pos x="31" y="43"/>
                    </a:cxn>
                    <a:cxn ang="0">
                      <a:pos x="34" y="29"/>
                    </a:cxn>
                    <a:cxn ang="0">
                      <a:pos x="40" y="30"/>
                    </a:cxn>
                    <a:cxn ang="0">
                      <a:pos x="55" y="15"/>
                    </a:cxn>
                    <a:cxn ang="0">
                      <a:pos x="70" y="17"/>
                    </a:cxn>
                    <a:cxn ang="0">
                      <a:pos x="80" y="7"/>
                    </a:cxn>
                    <a:cxn ang="0">
                      <a:pos x="89" y="5"/>
                    </a:cxn>
                    <a:cxn ang="0">
                      <a:pos x="103" y="24"/>
                    </a:cxn>
                    <a:cxn ang="0">
                      <a:pos x="116" y="30"/>
                    </a:cxn>
                    <a:cxn ang="0">
                      <a:pos x="117" y="11"/>
                    </a:cxn>
                    <a:cxn ang="0">
                      <a:pos x="122" y="0"/>
                    </a:cxn>
                    <a:cxn ang="0">
                      <a:pos x="132" y="15"/>
                    </a:cxn>
                    <a:cxn ang="0">
                      <a:pos x="140" y="43"/>
                    </a:cxn>
                    <a:cxn ang="0">
                      <a:pos x="156" y="59"/>
                    </a:cxn>
                    <a:cxn ang="0">
                      <a:pos x="165" y="72"/>
                    </a:cxn>
                    <a:cxn ang="0">
                      <a:pos x="168" y="95"/>
                    </a:cxn>
                    <a:cxn ang="0">
                      <a:pos x="157" y="121"/>
                    </a:cxn>
                    <a:cxn ang="0">
                      <a:pos x="155" y="145"/>
                    </a:cxn>
                    <a:cxn ang="0">
                      <a:pos x="140" y="154"/>
                    </a:cxn>
                  </a:cxnLst>
                  <a:rect l="0" t="0" r="r" b="b"/>
                  <a:pathLst>
                    <a:path w="169" h="159">
                      <a:moveTo>
                        <a:pt x="140" y="154"/>
                      </a:moveTo>
                      <a:lnTo>
                        <a:pt x="135" y="155"/>
                      </a:lnTo>
                      <a:lnTo>
                        <a:pt x="132" y="158"/>
                      </a:lnTo>
                      <a:lnTo>
                        <a:pt x="127" y="152"/>
                      </a:lnTo>
                      <a:lnTo>
                        <a:pt x="112" y="145"/>
                      </a:lnTo>
                      <a:lnTo>
                        <a:pt x="110" y="134"/>
                      </a:lnTo>
                      <a:lnTo>
                        <a:pt x="105" y="130"/>
                      </a:lnTo>
                      <a:lnTo>
                        <a:pt x="92" y="130"/>
                      </a:lnTo>
                      <a:lnTo>
                        <a:pt x="92" y="122"/>
                      </a:lnTo>
                      <a:lnTo>
                        <a:pt x="88" y="119"/>
                      </a:lnTo>
                      <a:lnTo>
                        <a:pt x="87" y="112"/>
                      </a:lnTo>
                      <a:lnTo>
                        <a:pt x="78" y="111"/>
                      </a:lnTo>
                      <a:lnTo>
                        <a:pt x="70" y="109"/>
                      </a:lnTo>
                      <a:lnTo>
                        <a:pt x="62" y="111"/>
                      </a:lnTo>
                      <a:lnTo>
                        <a:pt x="62" y="112"/>
                      </a:lnTo>
                      <a:lnTo>
                        <a:pt x="44" y="118"/>
                      </a:lnTo>
                      <a:lnTo>
                        <a:pt x="44" y="121"/>
                      </a:lnTo>
                      <a:lnTo>
                        <a:pt x="28" y="121"/>
                      </a:lnTo>
                      <a:lnTo>
                        <a:pt x="20" y="126"/>
                      </a:lnTo>
                      <a:lnTo>
                        <a:pt x="10" y="121"/>
                      </a:lnTo>
                      <a:lnTo>
                        <a:pt x="10" y="119"/>
                      </a:lnTo>
                      <a:lnTo>
                        <a:pt x="10" y="109"/>
                      </a:lnTo>
                      <a:lnTo>
                        <a:pt x="7" y="99"/>
                      </a:lnTo>
                      <a:lnTo>
                        <a:pt x="3" y="91"/>
                      </a:lnTo>
                      <a:lnTo>
                        <a:pt x="5" y="84"/>
                      </a:lnTo>
                      <a:lnTo>
                        <a:pt x="2" y="81"/>
                      </a:lnTo>
                      <a:lnTo>
                        <a:pt x="0" y="66"/>
                      </a:lnTo>
                      <a:lnTo>
                        <a:pt x="2" y="56"/>
                      </a:lnTo>
                      <a:lnTo>
                        <a:pt x="11" y="48"/>
                      </a:lnTo>
                      <a:lnTo>
                        <a:pt x="31" y="43"/>
                      </a:lnTo>
                      <a:lnTo>
                        <a:pt x="36" y="36"/>
                      </a:lnTo>
                      <a:lnTo>
                        <a:pt x="34" y="29"/>
                      </a:lnTo>
                      <a:lnTo>
                        <a:pt x="39" y="27"/>
                      </a:lnTo>
                      <a:lnTo>
                        <a:pt x="40" y="30"/>
                      </a:lnTo>
                      <a:lnTo>
                        <a:pt x="42" y="25"/>
                      </a:lnTo>
                      <a:lnTo>
                        <a:pt x="55" y="15"/>
                      </a:lnTo>
                      <a:lnTo>
                        <a:pt x="62" y="20"/>
                      </a:lnTo>
                      <a:lnTo>
                        <a:pt x="70" y="17"/>
                      </a:lnTo>
                      <a:lnTo>
                        <a:pt x="72" y="9"/>
                      </a:lnTo>
                      <a:lnTo>
                        <a:pt x="80" y="7"/>
                      </a:lnTo>
                      <a:lnTo>
                        <a:pt x="78" y="1"/>
                      </a:lnTo>
                      <a:lnTo>
                        <a:pt x="89" y="5"/>
                      </a:lnTo>
                      <a:lnTo>
                        <a:pt x="98" y="3"/>
                      </a:lnTo>
                      <a:lnTo>
                        <a:pt x="103" y="24"/>
                      </a:lnTo>
                      <a:lnTo>
                        <a:pt x="110" y="30"/>
                      </a:lnTo>
                      <a:lnTo>
                        <a:pt x="116" y="30"/>
                      </a:lnTo>
                      <a:lnTo>
                        <a:pt x="119" y="17"/>
                      </a:lnTo>
                      <a:lnTo>
                        <a:pt x="117" y="11"/>
                      </a:lnTo>
                      <a:lnTo>
                        <a:pt x="119" y="1"/>
                      </a:lnTo>
                      <a:lnTo>
                        <a:pt x="122" y="0"/>
                      </a:lnTo>
                      <a:lnTo>
                        <a:pt x="127" y="12"/>
                      </a:lnTo>
                      <a:lnTo>
                        <a:pt x="132" y="15"/>
                      </a:lnTo>
                      <a:lnTo>
                        <a:pt x="135" y="27"/>
                      </a:lnTo>
                      <a:lnTo>
                        <a:pt x="140" y="43"/>
                      </a:lnTo>
                      <a:lnTo>
                        <a:pt x="147" y="47"/>
                      </a:lnTo>
                      <a:lnTo>
                        <a:pt x="156" y="59"/>
                      </a:lnTo>
                      <a:lnTo>
                        <a:pt x="157" y="65"/>
                      </a:lnTo>
                      <a:lnTo>
                        <a:pt x="165" y="72"/>
                      </a:lnTo>
                      <a:lnTo>
                        <a:pt x="168" y="85"/>
                      </a:lnTo>
                      <a:lnTo>
                        <a:pt x="168" y="95"/>
                      </a:lnTo>
                      <a:lnTo>
                        <a:pt x="165" y="111"/>
                      </a:lnTo>
                      <a:lnTo>
                        <a:pt x="157" y="121"/>
                      </a:lnTo>
                      <a:lnTo>
                        <a:pt x="155" y="134"/>
                      </a:lnTo>
                      <a:lnTo>
                        <a:pt x="155" y="145"/>
                      </a:lnTo>
                      <a:lnTo>
                        <a:pt x="147" y="147"/>
                      </a:lnTo>
                      <a:lnTo>
                        <a:pt x="140" y="154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80" name="Freeform 28"/>
                <p:cNvSpPr>
                  <a:spLocks/>
                </p:cNvSpPr>
                <p:nvPr/>
              </p:nvSpPr>
              <p:spPr bwMode="auto">
                <a:xfrm>
                  <a:off x="5330" y="3768"/>
                  <a:ext cx="17" cy="20"/>
                </a:xfrm>
                <a:custGeom>
                  <a:avLst/>
                  <a:gdLst/>
                  <a:ahLst/>
                  <a:cxnLst>
                    <a:cxn ang="0">
                      <a:pos x="8" y="16"/>
                    </a:cxn>
                    <a:cxn ang="0">
                      <a:pos x="2" y="13"/>
                    </a:cxn>
                    <a:cxn ang="0">
                      <a:pos x="2" y="10"/>
                    </a:cxn>
                    <a:cxn ang="0">
                      <a:pos x="2" y="8"/>
                    </a:cxn>
                    <a:cxn ang="0">
                      <a:pos x="1" y="5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8" y="2"/>
                    </a:cxn>
                    <a:cxn ang="0">
                      <a:pos x="11" y="2"/>
                    </a:cxn>
                    <a:cxn ang="0">
                      <a:pos x="12" y="2"/>
                    </a:cxn>
                    <a:cxn ang="0">
                      <a:pos x="16" y="0"/>
                    </a:cxn>
                    <a:cxn ang="0">
                      <a:pos x="16" y="8"/>
                    </a:cxn>
                    <a:cxn ang="0">
                      <a:pos x="14" y="10"/>
                    </a:cxn>
                    <a:cxn ang="0">
                      <a:pos x="12" y="13"/>
                    </a:cxn>
                    <a:cxn ang="0">
                      <a:pos x="12" y="16"/>
                    </a:cxn>
                    <a:cxn ang="0">
                      <a:pos x="11" y="16"/>
                    </a:cxn>
                    <a:cxn ang="0">
                      <a:pos x="11" y="19"/>
                    </a:cxn>
                    <a:cxn ang="0">
                      <a:pos x="8" y="16"/>
                    </a:cxn>
                  </a:cxnLst>
                  <a:rect l="0" t="0" r="r" b="b"/>
                  <a:pathLst>
                    <a:path w="17" h="20">
                      <a:moveTo>
                        <a:pt x="8" y="16"/>
                      </a:moveTo>
                      <a:lnTo>
                        <a:pt x="2" y="13"/>
                      </a:lnTo>
                      <a:lnTo>
                        <a:pt x="2" y="10"/>
                      </a:lnTo>
                      <a:lnTo>
                        <a:pt x="2" y="8"/>
                      </a:lnTo>
                      <a:lnTo>
                        <a:pt x="1" y="5"/>
                      </a:ln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8" y="2"/>
                      </a:lnTo>
                      <a:lnTo>
                        <a:pt x="11" y="2"/>
                      </a:lnTo>
                      <a:lnTo>
                        <a:pt x="12" y="2"/>
                      </a:lnTo>
                      <a:lnTo>
                        <a:pt x="16" y="0"/>
                      </a:lnTo>
                      <a:lnTo>
                        <a:pt x="16" y="8"/>
                      </a:lnTo>
                      <a:lnTo>
                        <a:pt x="14" y="10"/>
                      </a:lnTo>
                      <a:lnTo>
                        <a:pt x="12" y="13"/>
                      </a:lnTo>
                      <a:lnTo>
                        <a:pt x="12" y="16"/>
                      </a:lnTo>
                      <a:lnTo>
                        <a:pt x="11" y="16"/>
                      </a:lnTo>
                      <a:lnTo>
                        <a:pt x="11" y="19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4781" name="Freeform 29"/>
                <p:cNvSpPr>
                  <a:spLocks/>
                </p:cNvSpPr>
                <p:nvPr/>
              </p:nvSpPr>
              <p:spPr bwMode="auto">
                <a:xfrm>
                  <a:off x="4739" y="3587"/>
                  <a:ext cx="19" cy="76"/>
                </a:xfrm>
                <a:custGeom>
                  <a:avLst/>
                  <a:gdLst/>
                  <a:ahLst/>
                  <a:cxnLst>
                    <a:cxn ang="0">
                      <a:pos x="2" y="26"/>
                    </a:cxn>
                    <a:cxn ang="0">
                      <a:pos x="9" y="20"/>
                    </a:cxn>
                    <a:cxn ang="0">
                      <a:pos x="14" y="0"/>
                    </a:cxn>
                    <a:cxn ang="0">
                      <a:pos x="18" y="30"/>
                    </a:cxn>
                    <a:cxn ang="0">
                      <a:pos x="12" y="67"/>
                    </a:cxn>
                    <a:cxn ang="0">
                      <a:pos x="0" y="75"/>
                    </a:cxn>
                    <a:cxn ang="0">
                      <a:pos x="0" y="57"/>
                    </a:cxn>
                    <a:cxn ang="0">
                      <a:pos x="3" y="45"/>
                    </a:cxn>
                    <a:cxn ang="0">
                      <a:pos x="2" y="26"/>
                    </a:cxn>
                  </a:cxnLst>
                  <a:rect l="0" t="0" r="r" b="b"/>
                  <a:pathLst>
                    <a:path w="19" h="76">
                      <a:moveTo>
                        <a:pt x="2" y="26"/>
                      </a:moveTo>
                      <a:lnTo>
                        <a:pt x="9" y="20"/>
                      </a:lnTo>
                      <a:lnTo>
                        <a:pt x="14" y="0"/>
                      </a:lnTo>
                      <a:lnTo>
                        <a:pt x="18" y="30"/>
                      </a:lnTo>
                      <a:lnTo>
                        <a:pt x="12" y="67"/>
                      </a:lnTo>
                      <a:lnTo>
                        <a:pt x="0" y="75"/>
                      </a:lnTo>
                      <a:lnTo>
                        <a:pt x="0" y="57"/>
                      </a:lnTo>
                      <a:lnTo>
                        <a:pt x="3" y="45"/>
                      </a:lnTo>
                      <a:lnTo>
                        <a:pt x="2" y="26"/>
                      </a:lnTo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</p:grpSp>
        </p:grpSp>
      </p:grpSp>
      <p:sp>
        <p:nvSpPr>
          <p:cNvPr id="74782" name="Rectangle 30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857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74783" name="Rectangle 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4784" name="Rectangle 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5650" y="6524625"/>
            <a:ext cx="2301875" cy="333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000">
                <a:latin typeface="Bookman Old Style" pitchFamily="18" charset="0"/>
              </a:defRPr>
            </a:lvl1pPr>
          </a:lstStyle>
          <a:p>
            <a:r>
              <a:rPr lang="pt-BR"/>
              <a:t>Cartazes de Filmes Antigos</a:t>
            </a:r>
          </a:p>
        </p:txBody>
      </p:sp>
      <p:sp>
        <p:nvSpPr>
          <p:cNvPr id="74785" name="Rectangle 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80288" y="6524625"/>
            <a:ext cx="1223962" cy="333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50000"/>
              </a:spcBef>
              <a:defRPr sz="1000">
                <a:latin typeface="Bookman Old Style" pitchFamily="18" charset="0"/>
              </a:defRPr>
            </a:lvl1pPr>
          </a:lstStyle>
          <a:p>
            <a:r>
              <a:rPr lang="pt-BR"/>
              <a:t>DI 2008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EB7B8E-9234-4AA2-A4B4-189BED256EF4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6.wav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04813"/>
            <a:ext cx="7772400" cy="936625"/>
          </a:xfrm>
        </p:spPr>
        <p:txBody>
          <a:bodyPr/>
          <a:lstStyle/>
          <a:p>
            <a:r>
              <a:rPr lang="pt-BR" sz="3600" b="1" dirty="0" err="1">
                <a:solidFill>
                  <a:srgbClr val="FFFF00"/>
                </a:solidFill>
                <a:latin typeface="Bookman Old Style" pitchFamily="18" charset="0"/>
              </a:rPr>
              <a:t>Carteles</a:t>
            </a:r>
            <a:r>
              <a:rPr lang="pt-BR" sz="3600" b="1" dirty="0">
                <a:solidFill>
                  <a:srgbClr val="FFFF00"/>
                </a:solidFill>
                <a:latin typeface="Bookman Old Style" pitchFamily="18" charset="0"/>
              </a:rPr>
              <a:t> de películas </a:t>
            </a:r>
            <a:r>
              <a:rPr lang="pt-BR" sz="3600" b="1" dirty="0" err="1">
                <a:solidFill>
                  <a:srgbClr val="FFFF00"/>
                </a:solidFill>
                <a:latin typeface="Bookman Old Style" pitchFamily="18" charset="0"/>
              </a:rPr>
              <a:t>antiguas</a:t>
            </a:r>
            <a:endParaRPr lang="pt-BR" sz="3600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341438"/>
            <a:ext cx="7632700" cy="3024187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pt-BR" sz="1400">
                <a:latin typeface="Bookman Old Style" pitchFamily="18" charset="0"/>
              </a:rPr>
              <a:t>Esta presentación particular está dedicada a los amigos de la mejor edad, destinatarios del e-mail al que se anexa, que, como yo, disfrutaron su adolescencia y juventud en las décadas de 1950 a 1960 y tuvieron la  oportunidad de asistir, en la época de su lanzamiento, a las películas de ese periodo cuyos carteles se exhiben y, también, asistirán a reestrenos de películas de décadas anteriores que se convirtieron en “cult movies”.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pt-BR" sz="1400">
                <a:latin typeface="Bookman Old Style" pitchFamily="18" charset="0"/>
              </a:rPr>
              <a:t>Y, además, un tributo a todos los que participaron en la producción de esas películas.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pt-BR" sz="1400">
                <a:latin typeface="Bookman Old Style" pitchFamily="18" charset="0"/>
              </a:rPr>
              <a:t>Fueron seleccionados carteles y música de mis archivos que, después de la compactación necesaria,  presentarán un nível mínimo de nitidez aceptable.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pt-BR" sz="1400">
                <a:latin typeface="Bookman Old Style" pitchFamily="18" charset="0"/>
              </a:rPr>
              <a:t>La ejecución de la música se mantiene durante el tiempo de exhibición de las imágenes en que están insertadas.  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pt-BR" sz="1400">
                <a:latin typeface="Bookman Old Style" pitchFamily="18" charset="0"/>
              </a:rPr>
              <a:t>                                                                                         </a:t>
            </a:r>
          </a:p>
        </p:txBody>
      </p:sp>
      <p:pic>
        <p:nvPicPr>
          <p:cNvPr id="123908" name="Picture 4" descr="Alto Falan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4868863"/>
            <a:ext cx="390525" cy="476250"/>
          </a:xfrm>
          <a:prstGeom prst="rect">
            <a:avLst/>
          </a:prstGeom>
          <a:noFill/>
        </p:spPr>
      </p:pic>
      <p:sp>
        <p:nvSpPr>
          <p:cNvPr id="123912" name="Text Box 8"/>
          <p:cNvSpPr txBox="1">
            <a:spLocks noChangeArrowheads="1"/>
          </p:cNvSpPr>
          <p:nvPr/>
        </p:nvSpPr>
        <p:spPr bwMode="auto">
          <a:xfrm>
            <a:off x="971550" y="6021388"/>
            <a:ext cx="7129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400">
                <a:latin typeface="Bookman Old Style" pitchFamily="18" charset="0"/>
              </a:rPr>
              <a:t>Pulsar el botón izquierdo del ratón o teclear “Enter” para el paso de imágenes</a:t>
            </a:r>
          </a:p>
        </p:txBody>
      </p:sp>
      <p:sp>
        <p:nvSpPr>
          <p:cNvPr id="123914" name="Text Box 10"/>
          <p:cNvSpPr txBox="1">
            <a:spLocks noChangeArrowheads="1"/>
          </p:cNvSpPr>
          <p:nvPr/>
        </p:nvSpPr>
        <p:spPr bwMode="auto">
          <a:xfrm>
            <a:off x="6804025" y="3933825"/>
            <a:ext cx="1512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600">
                <a:latin typeface="Bookman Old Style" pitchFamily="18" charset="0"/>
              </a:rPr>
              <a:t>Dm. Ivanoff</a:t>
            </a:r>
          </a:p>
        </p:txBody>
      </p:sp>
      <p:sp>
        <p:nvSpPr>
          <p:cNvPr id="123915" name="Text Box 11"/>
          <p:cNvSpPr txBox="1">
            <a:spLocks noChangeArrowheads="1"/>
          </p:cNvSpPr>
          <p:nvPr/>
        </p:nvSpPr>
        <p:spPr bwMode="auto">
          <a:xfrm>
            <a:off x="1763713" y="4292600"/>
            <a:ext cx="5688012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sz="1000">
              <a:latin typeface="Bookman Old Style" pitchFamily="18" charset="0"/>
            </a:endParaRPr>
          </a:p>
          <a:p>
            <a:r>
              <a:rPr lang="pt-BR" sz="1000">
                <a:latin typeface="Bookman Old Style" pitchFamily="18" charset="0"/>
              </a:rPr>
              <a:t>Tara’s Theme – Percy Faith                                An Affair to Remember – Nat King Cole </a:t>
            </a:r>
          </a:p>
          <a:p>
            <a:r>
              <a:rPr lang="pt-BR" sz="1000">
                <a:latin typeface="Bookman Old Style" pitchFamily="18" charset="0"/>
              </a:rPr>
              <a:t>As Time Goes By – Louis Armstrong                   Pillow Talk – Doris Day</a:t>
            </a:r>
          </a:p>
          <a:p>
            <a:r>
              <a:rPr lang="pt-BR" sz="1000">
                <a:latin typeface="Bookman Old Style" pitchFamily="18" charset="0"/>
              </a:rPr>
              <a:t>Night and Day – Frank Sinatra                          Tender  is the Night – Tony Bennett</a:t>
            </a:r>
          </a:p>
          <a:p>
            <a:r>
              <a:rPr lang="pt-BR" sz="1000">
                <a:latin typeface="Bookman Old Style" pitchFamily="18" charset="0"/>
              </a:rPr>
              <a:t>Singing in the Rain – Gene Kelly                        Moon River – Andy Williams</a:t>
            </a:r>
          </a:p>
          <a:p>
            <a:r>
              <a:rPr lang="pt-BR" sz="1000">
                <a:latin typeface="Bookman Old Style" pitchFamily="18" charset="0"/>
              </a:rPr>
              <a:t>Shane’s  Theme                                                James Bond’s Theme</a:t>
            </a:r>
            <a:r>
              <a:rPr lang="pt-BR"/>
              <a:t/>
            </a:r>
            <a:br>
              <a:rPr lang="pt-BR"/>
            </a:br>
            <a:r>
              <a:rPr lang="pt-BR" sz="1000">
                <a:latin typeface="Bookman Old Style" pitchFamily="18" charset="0"/>
              </a:rPr>
              <a:t>Moon Glow – The Mills Brothers                        Al Di Là – Emilio Pericoli</a:t>
            </a:r>
          </a:p>
          <a:p>
            <a:r>
              <a:rPr lang="pt-BR" sz="1000">
                <a:latin typeface="Bookman Old Style" pitchFamily="18" charset="0"/>
              </a:rPr>
              <a:t>Love is a May Splendored Thing – The 4 Aces    The Pink Panther -  Henry Mancini </a:t>
            </a:r>
          </a:p>
          <a:p>
            <a:r>
              <a:rPr lang="pt-BR" sz="1000">
                <a:latin typeface="Bookman Old Style" pitchFamily="18" charset="0"/>
              </a:rPr>
              <a:t>Que Sera, Sera – Doris Day                               Lara’s Theme – Percy Faith</a:t>
            </a:r>
          </a:p>
          <a:p>
            <a:endParaRPr lang="pt-BR" sz="1000">
              <a:latin typeface="Bookman Old Style" pitchFamily="18" charset="0"/>
            </a:endParaRPr>
          </a:p>
          <a:p>
            <a:pPr>
              <a:spcBef>
                <a:spcPct val="50000"/>
              </a:spcBef>
            </a:pPr>
            <a:endParaRPr lang="pt-BR" sz="1000">
              <a:latin typeface="Bookman Old Style" pitchFamily="18" charset="0"/>
            </a:endParaRPr>
          </a:p>
        </p:txBody>
      </p:sp>
    </p:spTree>
  </p:cSld>
  <p:clrMapOvr>
    <a:masterClrMapping/>
  </p:clrMapOvr>
  <p:transition>
    <p:sndAc>
      <p:stSnd loop="1">
        <p:snd r:embed="rId2" name="Tara's Theme - Percy Faith ccx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3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3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3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3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3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3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uild="p"/>
      <p:bldP spid="123914" grpId="0"/>
      <p:bldP spid="1239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50975" cy="50958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1939</a:t>
            </a:r>
          </a:p>
        </p:txBody>
      </p:sp>
      <p:pic>
        <p:nvPicPr>
          <p:cNvPr id="3082" name="Picture 10" descr="1939 Gonewiththewind 1-14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3987800" cy="6192838"/>
          </a:xfrm>
          <a:noFill/>
          <a:ln/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6732588" y="765175"/>
            <a:ext cx="18716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Lo que el viento se llevó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50975" cy="50958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1941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164388" y="836613"/>
            <a:ext cx="1584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El halcón maltés</a:t>
            </a:r>
          </a:p>
        </p:txBody>
      </p:sp>
      <p:pic>
        <p:nvPicPr>
          <p:cNvPr id="5131" name="Picture 11" descr="1941 Falconm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60350"/>
            <a:ext cx="4119562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593850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1941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7164388" y="692150"/>
            <a:ext cx="16557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Qué verde era mi valle</a:t>
            </a:r>
          </a:p>
        </p:txBody>
      </p:sp>
      <p:pic>
        <p:nvPicPr>
          <p:cNvPr id="7179" name="Picture 11" descr="1941 hgwmv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48125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9230" name="Picture 14" descr="1942 Casablanca x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2275" y="260350"/>
            <a:ext cx="5786438" cy="6192838"/>
          </a:xfrm>
          <a:noFill/>
          <a:ln/>
        </p:spPr>
      </p:pic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6732588" y="836613"/>
            <a:ext cx="2160587" cy="50482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39863" cy="50958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1942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877050" y="836613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Casablanca</a:t>
            </a:r>
          </a:p>
        </p:txBody>
      </p:sp>
    </p:spTree>
  </p:cSld>
  <p:clrMapOvr>
    <a:masterClrMapping/>
  </p:clrMapOvr>
  <p:transition>
    <p:sndAc>
      <p:stSnd loop="1">
        <p:snd r:embed="rId2" name="As Time Goes By - Louis Armstrong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  <p:bldP spid="9220" grpId="0"/>
      <p:bldP spid="92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39863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1943</a:t>
            </a:r>
          </a:p>
        </p:txBody>
      </p:sp>
      <p:pic>
        <p:nvPicPr>
          <p:cNvPr id="11276" name="Picture 12" descr="1943 Heavencwait 1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39975" y="260350"/>
            <a:ext cx="4448175" cy="6192838"/>
          </a:xfrm>
          <a:noFill/>
          <a:ln/>
        </p:spPr>
      </p:pic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7235825" y="836613"/>
            <a:ext cx="15128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El Cielo puede esperar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39863" cy="43180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1944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7380288" y="836613"/>
            <a:ext cx="1368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Laura</a:t>
            </a:r>
          </a:p>
        </p:txBody>
      </p:sp>
      <p:pic>
        <p:nvPicPr>
          <p:cNvPr id="13329" name="Picture 17" descr="1944 Laura-1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60350"/>
            <a:ext cx="4191000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368425" cy="43180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1946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7451725" y="836613"/>
            <a:ext cx="108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Gilda</a:t>
            </a:r>
          </a:p>
        </p:txBody>
      </p:sp>
      <p:pic>
        <p:nvPicPr>
          <p:cNvPr id="15369" name="Picture 9" descr="1946 Gilda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60350"/>
            <a:ext cx="4079875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7423" name="Picture 15" descr="1946 nad 1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260350"/>
            <a:ext cx="7777162" cy="6221413"/>
          </a:xfrm>
          <a:noFill/>
          <a:ln/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5940425" y="1052513"/>
            <a:ext cx="2305050" cy="11509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7164388" y="5157788"/>
            <a:ext cx="1079500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079500" cy="581025"/>
          </a:xfrm>
          <a:noFill/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1946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940425" y="1412875"/>
            <a:ext cx="2339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Noche y día</a:t>
            </a:r>
          </a:p>
        </p:txBody>
      </p:sp>
    </p:spTree>
  </p:cSld>
  <p:clrMapOvr>
    <a:masterClrMapping/>
  </p:clrMapOvr>
  <p:transition>
    <p:sndAc>
      <p:stSnd loop="1">
        <p:snd r:embed="rId2" name="Night and Day - F Sinatra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 animBg="1"/>
      <p:bldP spid="17419" grpId="0" animBg="1"/>
      <p:bldP spid="17412" grpId="0"/>
      <p:bldP spid="174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50975" cy="50482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1948</a:t>
            </a:r>
          </a:p>
        </p:txBody>
      </p:sp>
      <p:pic>
        <p:nvPicPr>
          <p:cNvPr id="19462" name="Picture 6" descr="1948 LadyfromS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2363" y="260350"/>
            <a:ext cx="4378325" cy="6192838"/>
          </a:xfrm>
          <a:noFill/>
          <a:ln/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7092950" y="908050"/>
            <a:ext cx="16557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Dama de Shangai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50975" cy="50800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1951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6732588" y="836613"/>
            <a:ext cx="21605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Un americano en París</a:t>
            </a:r>
          </a:p>
        </p:txBody>
      </p:sp>
      <p:pic>
        <p:nvPicPr>
          <p:cNvPr id="21515" name="Picture 11" descr="1951 51a 2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17963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482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1951</a:t>
            </a:r>
          </a:p>
        </p:txBody>
      </p:sp>
      <p:pic>
        <p:nvPicPr>
          <p:cNvPr id="23558" name="Picture 6" descr="1951 Quo_Vadis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03500" y="260350"/>
            <a:ext cx="4010025" cy="6192838"/>
          </a:xfrm>
          <a:noFill/>
          <a:ln/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7451725" y="908050"/>
            <a:ext cx="12969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Quo Vadis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1952</a:t>
            </a:r>
          </a:p>
        </p:txBody>
      </p:sp>
      <p:pic>
        <p:nvPicPr>
          <p:cNvPr id="25606" name="Picture 6" descr="1952 Affair_in_Trinidad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03500" y="260350"/>
            <a:ext cx="4006850" cy="6192838"/>
          </a:xfrm>
          <a:noFill/>
          <a:ln/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7235825" y="836613"/>
            <a:ext cx="15843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Dama de Trinidad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1952</a:t>
            </a:r>
          </a:p>
        </p:txBody>
      </p:sp>
      <p:sp>
        <p:nvSpPr>
          <p:cNvPr id="128007" name="Text Box 7"/>
          <p:cNvSpPr txBox="1">
            <a:spLocks noChangeArrowheads="1"/>
          </p:cNvSpPr>
          <p:nvPr/>
        </p:nvSpPr>
        <p:spPr bwMode="auto">
          <a:xfrm>
            <a:off x="7308850" y="90805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Macao</a:t>
            </a:r>
          </a:p>
        </p:txBody>
      </p:sp>
      <p:pic>
        <p:nvPicPr>
          <p:cNvPr id="128011" name="Picture 11" descr="1952 Macao 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60350"/>
            <a:ext cx="4076700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8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4" grpId="0"/>
      <p:bldP spid="1280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584325" cy="43180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1952</a:t>
            </a:r>
          </a:p>
        </p:txBody>
      </p:sp>
      <p:pic>
        <p:nvPicPr>
          <p:cNvPr id="27654" name="Picture 6" descr="1952 High_Noon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62213" y="260350"/>
            <a:ext cx="4246562" cy="6192838"/>
          </a:xfrm>
          <a:noFill/>
          <a:ln/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7308850" y="836613"/>
            <a:ext cx="14398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Solo ante el peligro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584325" cy="50800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1952</a:t>
            </a:r>
          </a:p>
        </p:txBody>
      </p:sp>
      <p:pic>
        <p:nvPicPr>
          <p:cNvPr id="29702" name="Picture 6" descr="1952 ivanhoe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32063" y="260350"/>
            <a:ext cx="4059237" cy="6192838"/>
          </a:xfrm>
          <a:noFill/>
          <a:ln/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7235825" y="836613"/>
            <a:ext cx="1512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Ivanhoe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450975" cy="50482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1952</a:t>
            </a:r>
          </a:p>
        </p:txBody>
      </p:sp>
      <p:pic>
        <p:nvPicPr>
          <p:cNvPr id="31750" name="Picture 6" descr="1952 Singing_in_the_rain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603500" y="260350"/>
            <a:ext cx="4006850" cy="6192838"/>
          </a:xfrm>
          <a:noFill/>
          <a:ln/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7092950" y="836613"/>
            <a:ext cx="17287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Cantando bajo la lluvia</a:t>
            </a:r>
          </a:p>
        </p:txBody>
      </p:sp>
    </p:spTree>
  </p:cSld>
  <p:clrMapOvr>
    <a:masterClrMapping/>
  </p:clrMapOvr>
  <p:transition>
    <p:sndAc>
      <p:stSnd loop="1">
        <p:snd r:embed="rId2" name="Singing in the Rain - Gene Kelly cc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7092950" y="765175"/>
            <a:ext cx="18002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Los caballeros las prefieren rubias</a:t>
            </a:r>
          </a:p>
        </p:txBody>
      </p:sp>
      <p:pic>
        <p:nvPicPr>
          <p:cNvPr id="33803" name="Picture 11" descr="1953 Gentlemenblondes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260350"/>
            <a:ext cx="4240212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pic>
        <p:nvPicPr>
          <p:cNvPr id="35848" name="Picture 8" descr="1953 Howtomarry1-1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3979863" cy="6192838"/>
          </a:xfrm>
          <a:noFill/>
          <a:ln/>
        </p:spPr>
      </p:pic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7019925" y="765175"/>
            <a:ext cx="18732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Como casarse con un millonario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  <p:bldP spid="358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30063" name="Picture 15" descr="1953 fhte 13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260350"/>
            <a:ext cx="4159250" cy="6192838"/>
          </a:xfrm>
          <a:noFill/>
          <a:ln/>
        </p:spPr>
      </p:pic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1300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pic>
        <p:nvPicPr>
          <p:cNvPr id="130057" name="Picture 9" descr="1953 fhte 2-11"/>
          <p:cNvPicPr>
            <a:picLocks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580063" y="2420938"/>
            <a:ext cx="2952750" cy="1885950"/>
          </a:xfrm>
          <a:noFill/>
          <a:ln/>
        </p:spPr>
      </p:pic>
      <p:sp>
        <p:nvSpPr>
          <p:cNvPr id="130059" name="Text Box 11"/>
          <p:cNvSpPr txBox="1">
            <a:spLocks noChangeArrowheads="1"/>
          </p:cNvSpPr>
          <p:nvPr/>
        </p:nvSpPr>
        <p:spPr bwMode="auto">
          <a:xfrm>
            <a:off x="6877050" y="836613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De aquí a la eternidad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0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0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0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4" grpId="0"/>
      <p:bldP spid="13005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03363" cy="438150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pic>
        <p:nvPicPr>
          <p:cNvPr id="37896" name="Picture 8" descr="1953 Niagara 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11613" cy="6192838"/>
          </a:xfrm>
          <a:noFill/>
          <a:ln/>
        </p:spPr>
      </p:pic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7019925" y="836613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Niágara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47463" name="Picture 7" descr="1953 Shane 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333375"/>
            <a:ext cx="7920037" cy="6159500"/>
          </a:xfrm>
          <a:noFill/>
          <a:ln/>
        </p:spPr>
      </p:pic>
      <p:sp>
        <p:nvSpPr>
          <p:cNvPr id="147464" name="Rectangle 8"/>
          <p:cNvSpPr>
            <a:spLocks noChangeArrowheads="1"/>
          </p:cNvSpPr>
          <p:nvPr/>
        </p:nvSpPr>
        <p:spPr bwMode="auto">
          <a:xfrm>
            <a:off x="7019925" y="5084763"/>
            <a:ext cx="1152525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0" name="Rectangle 4"/>
          <p:cNvSpPr>
            <a:spLocks noGrp="1" noChangeArrowheads="1"/>
          </p:cNvSpPr>
          <p:nvPr>
            <p:ph type="title"/>
          </p:nvPr>
        </p:nvSpPr>
        <p:spPr>
          <a:xfrm>
            <a:off x="6948488" y="5084763"/>
            <a:ext cx="1439862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sp>
        <p:nvSpPr>
          <p:cNvPr id="147466" name="Rectangle 10"/>
          <p:cNvSpPr>
            <a:spLocks noChangeArrowheads="1"/>
          </p:cNvSpPr>
          <p:nvPr/>
        </p:nvSpPr>
        <p:spPr bwMode="auto">
          <a:xfrm>
            <a:off x="6227763" y="1196975"/>
            <a:ext cx="1944687" cy="1223963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7465" name="Text Box 9"/>
          <p:cNvSpPr txBox="1">
            <a:spLocks noChangeArrowheads="1"/>
          </p:cNvSpPr>
          <p:nvPr/>
        </p:nvSpPr>
        <p:spPr bwMode="auto">
          <a:xfrm>
            <a:off x="6300788" y="1412875"/>
            <a:ext cx="18716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Raíces profundas</a:t>
            </a:r>
          </a:p>
        </p:txBody>
      </p:sp>
    </p:spTree>
  </p:cSld>
  <p:clrMapOvr>
    <a:masterClrMapping/>
  </p:clrMapOvr>
  <p:transition>
    <p:sndAc>
      <p:stSnd loop="1">
        <p:snd r:embed="rId2" name="Shane's Theme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7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7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7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7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4" grpId="0" animBg="1"/>
      <p:bldP spid="147460" grpId="0"/>
      <p:bldP spid="147466" grpId="0" animBg="1"/>
      <p:bldP spid="14746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49510" name="Picture 6" descr="1953 Mogambo 1-1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60350"/>
            <a:ext cx="8064500" cy="6194425"/>
          </a:xfrm>
          <a:noFill/>
          <a:ln/>
        </p:spPr>
      </p:pic>
      <p:sp>
        <p:nvSpPr>
          <p:cNvPr id="149515" name="Rectangle 11"/>
          <p:cNvSpPr>
            <a:spLocks noChangeArrowheads="1"/>
          </p:cNvSpPr>
          <p:nvPr/>
        </p:nvSpPr>
        <p:spPr bwMode="auto">
          <a:xfrm>
            <a:off x="6948488" y="5157788"/>
            <a:ext cx="1223962" cy="5032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9513" name="Rectangle 9"/>
          <p:cNvSpPr>
            <a:spLocks noChangeArrowheads="1"/>
          </p:cNvSpPr>
          <p:nvPr/>
        </p:nvSpPr>
        <p:spPr bwMode="auto">
          <a:xfrm>
            <a:off x="6372225" y="1628775"/>
            <a:ext cx="1800225" cy="4318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title"/>
          </p:nvPr>
        </p:nvSpPr>
        <p:spPr>
          <a:xfrm>
            <a:off x="6372225" y="1628775"/>
            <a:ext cx="1800225" cy="360363"/>
          </a:xfrm>
          <a:noFill/>
        </p:spPr>
        <p:txBody>
          <a:bodyPr/>
          <a:lstStyle/>
          <a:p>
            <a:r>
              <a:rPr lang="pt-BR" sz="2000" b="1">
                <a:solidFill>
                  <a:schemeClr val="tx1"/>
                </a:solidFill>
                <a:latin typeface="Bookman Old Style" pitchFamily="18" charset="0"/>
              </a:rPr>
              <a:t>Mogambo</a:t>
            </a:r>
          </a:p>
        </p:txBody>
      </p:sp>
      <p:sp>
        <p:nvSpPr>
          <p:cNvPr id="149512" name="Text Box 8"/>
          <p:cNvSpPr txBox="1">
            <a:spLocks noChangeArrowheads="1"/>
          </p:cNvSpPr>
          <p:nvPr/>
        </p:nvSpPr>
        <p:spPr bwMode="auto">
          <a:xfrm>
            <a:off x="7019925" y="5157788"/>
            <a:ext cx="108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9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9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5" grpId="0" animBg="1"/>
      <p:bldP spid="149513" grpId="0" animBg="1"/>
      <p:bldP spid="149508" grpId="0"/>
      <p:bldP spid="1495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1953</a:t>
            </a:r>
          </a:p>
        </p:txBody>
      </p:sp>
      <p:pic>
        <p:nvPicPr>
          <p:cNvPr id="39944" name="Picture 8" descr="1953 Therobe eo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57650" cy="6192838"/>
          </a:xfrm>
          <a:noFill/>
          <a:ln/>
        </p:spPr>
      </p:pic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7164388" y="836613"/>
            <a:ext cx="16557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Túnica Sagrada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1954</a:t>
            </a:r>
          </a:p>
        </p:txBody>
      </p:sp>
      <p:sp>
        <p:nvSpPr>
          <p:cNvPr id="42001" name="Text Box 17"/>
          <p:cNvSpPr txBox="1">
            <a:spLocks noChangeArrowheads="1"/>
          </p:cNvSpPr>
          <p:nvPr/>
        </p:nvSpPr>
        <p:spPr bwMode="auto">
          <a:xfrm>
            <a:off x="6804025" y="836613"/>
            <a:ext cx="20161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Demetrius y los gladiadores</a:t>
            </a:r>
          </a:p>
        </p:txBody>
      </p:sp>
      <p:pic>
        <p:nvPicPr>
          <p:cNvPr id="42007" name="Picture 23" descr="1954 Demetrius 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260350"/>
            <a:ext cx="3765550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20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20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1954</a:t>
            </a:r>
          </a:p>
        </p:txBody>
      </p:sp>
      <p:pic>
        <p:nvPicPr>
          <p:cNvPr id="44038" name="Picture 6" descr="1954 LastTimeISawParis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33650" y="260350"/>
            <a:ext cx="4164013" cy="6192838"/>
          </a:xfrm>
          <a:noFill/>
          <a:ln/>
        </p:spPr>
      </p:pic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7092950" y="836613"/>
            <a:ext cx="1727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última vez que vi Paris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36562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1954</a:t>
            </a:r>
          </a:p>
        </p:txBody>
      </p:sp>
      <p:pic>
        <p:nvPicPr>
          <p:cNvPr id="46088" name="Picture 8" descr="1954 Three_coins 1-1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675" y="260350"/>
            <a:ext cx="3170238" cy="6192838"/>
          </a:xfrm>
          <a:noFill/>
          <a:ln/>
        </p:spPr>
      </p:pic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7092950" y="765175"/>
            <a:ext cx="16541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Creemos en el amor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1954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7235825" y="836613"/>
            <a:ext cx="15113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Los Puentes de Toko-Ri</a:t>
            </a:r>
          </a:p>
        </p:txBody>
      </p:sp>
      <p:pic>
        <p:nvPicPr>
          <p:cNvPr id="48137" name="Picture 9" descr="1954 Bridges Toko-Ri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67175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50187" name="Picture 11" descr="1955 Picnic 1-1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260350"/>
            <a:ext cx="7920037" cy="6205538"/>
          </a:xfrm>
          <a:noFill/>
          <a:ln/>
        </p:spPr>
      </p:pic>
      <p:sp>
        <p:nvSpPr>
          <p:cNvPr id="50191" name="Rectangle 15"/>
          <p:cNvSpPr>
            <a:spLocks noChangeArrowheads="1"/>
          </p:cNvSpPr>
          <p:nvPr/>
        </p:nvSpPr>
        <p:spPr bwMode="auto">
          <a:xfrm>
            <a:off x="7019925" y="5084763"/>
            <a:ext cx="1152525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title"/>
          </p:nvPr>
        </p:nvSpPr>
        <p:spPr>
          <a:xfrm>
            <a:off x="6948488" y="5157788"/>
            <a:ext cx="1296987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sp>
        <p:nvSpPr>
          <p:cNvPr id="50190" name="Rectangle 14"/>
          <p:cNvSpPr>
            <a:spLocks noChangeArrowheads="1"/>
          </p:cNvSpPr>
          <p:nvPr/>
        </p:nvSpPr>
        <p:spPr bwMode="auto">
          <a:xfrm>
            <a:off x="6372225" y="1844675"/>
            <a:ext cx="1728788" cy="1008063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0189" name="Text Box 13"/>
          <p:cNvSpPr txBox="1">
            <a:spLocks noChangeArrowheads="1"/>
          </p:cNvSpPr>
          <p:nvPr/>
        </p:nvSpPr>
        <p:spPr bwMode="auto">
          <a:xfrm>
            <a:off x="6516688" y="213360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Picnic</a:t>
            </a:r>
          </a:p>
        </p:txBody>
      </p:sp>
    </p:spTree>
  </p:cSld>
  <p:clrMapOvr>
    <a:masterClrMapping/>
  </p:clrMapOvr>
  <p:transition>
    <p:sndAc>
      <p:stSnd loop="1">
        <p:snd r:embed="rId2" name="Moon Glow - The Mills Brothers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0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0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1" grpId="0" animBg="1"/>
      <p:bldP spid="50180" grpId="0"/>
      <p:bldP spid="50190" grpId="0" animBg="1"/>
      <p:bldP spid="5018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76262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pic>
        <p:nvPicPr>
          <p:cNvPr id="135174" name="Picture 6" descr="1955 Rebel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260350"/>
            <a:ext cx="3954462" cy="6192838"/>
          </a:xfrm>
          <a:noFill/>
          <a:ln/>
        </p:spPr>
      </p:pic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6877050" y="836613"/>
            <a:ext cx="19431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Rebelde sin causa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/>
      <p:bldP spid="13517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7164388" y="836613"/>
            <a:ext cx="172878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tentación vive arriba</a:t>
            </a:r>
          </a:p>
        </p:txBody>
      </p:sp>
      <p:pic>
        <p:nvPicPr>
          <p:cNvPr id="52237" name="Picture 13" descr="1955 Seven_year_itch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95513" y="260350"/>
            <a:ext cx="4725987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3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6732588" y="908050"/>
            <a:ext cx="20161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Los caballeros se casan con las morenas</a:t>
            </a:r>
          </a:p>
        </p:txBody>
      </p:sp>
      <p:pic>
        <p:nvPicPr>
          <p:cNvPr id="133129" name="Picture 9" descr="1955 Gentlemen_Brunettes-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348038" y="260350"/>
            <a:ext cx="2398712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3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/>
      <p:bldP spid="1331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7235825" y="836613"/>
            <a:ext cx="15843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colina del adiós</a:t>
            </a:r>
          </a:p>
        </p:txBody>
      </p:sp>
      <p:pic>
        <p:nvPicPr>
          <p:cNvPr id="56331" name="Picture 11" descr="1955 Love_Is_a_Many-1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339975" y="260350"/>
            <a:ext cx="4433888" cy="6192838"/>
          </a:xfrm>
          <a:noFill/>
          <a:ln/>
        </p:spPr>
      </p:pic>
    </p:spTree>
  </p:cSld>
  <p:clrMapOvr>
    <a:masterClrMapping/>
  </p:clrMapOvr>
  <p:transition>
    <p:sndAc>
      <p:stSnd loop="1">
        <p:snd r:embed="rId2" name="Love Is A Many Splendored Thing - 4 Aces cc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54280" name="Picture 8" descr="1955 tcat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260350"/>
            <a:ext cx="7775575" cy="6219825"/>
          </a:xfrm>
          <a:noFill/>
          <a:ln/>
        </p:spPr>
      </p:pic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6948488" y="5084763"/>
            <a:ext cx="1079500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6877050" y="5157788"/>
            <a:ext cx="1223963" cy="4476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1955</a:t>
            </a:r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6011863" y="1412875"/>
            <a:ext cx="2016125" cy="1008063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6156325" y="1484313"/>
            <a:ext cx="1800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Atrapa un ladrón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 animBg="1"/>
      <p:bldP spid="54276" grpId="0"/>
      <p:bldP spid="54282" grpId="0" animBg="1"/>
      <p:bldP spid="5428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13325"/>
            <a:ext cx="1509713" cy="735013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1956</a:t>
            </a:r>
          </a:p>
        </p:txBody>
      </p:sp>
      <p:pic>
        <p:nvPicPr>
          <p:cNvPr id="78854" name="Picture 6" descr="1956 Teahouse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01913" y="260350"/>
            <a:ext cx="3940175" cy="6192838"/>
          </a:xfrm>
          <a:noFill/>
          <a:ln/>
        </p:spPr>
      </p:pic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7019925" y="836613"/>
            <a:ext cx="165576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casa de té de la luna de agosto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  <p:bldP spid="7885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372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1956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6877050" y="981075"/>
            <a:ext cx="19431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El hombre que sabía demasiado</a:t>
            </a:r>
          </a:p>
        </p:txBody>
      </p:sp>
      <p:pic>
        <p:nvPicPr>
          <p:cNvPr id="76811" name="Picture 11" descr="1956 Themanwho 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11413" y="260350"/>
            <a:ext cx="4360862" cy="6192838"/>
          </a:xfrm>
          <a:noFill/>
          <a:ln/>
        </p:spPr>
      </p:pic>
    </p:spTree>
  </p:cSld>
  <p:clrMapOvr>
    <a:masterClrMapping/>
  </p:clrMapOvr>
  <p:transition>
    <p:sndAc>
      <p:stSnd loop="1">
        <p:snd r:embed="rId2" name="Que Sera Sera - Doris Day ccpps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/>
      <p:bldP spid="7680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1956</a:t>
            </a:r>
          </a:p>
        </p:txBody>
      </p:sp>
      <p:sp>
        <p:nvSpPr>
          <p:cNvPr id="80905" name="Text Box 9"/>
          <p:cNvSpPr txBox="1">
            <a:spLocks noChangeArrowheads="1"/>
          </p:cNvSpPr>
          <p:nvPr/>
        </p:nvSpPr>
        <p:spPr bwMode="auto">
          <a:xfrm>
            <a:off x="7235825" y="908050"/>
            <a:ext cx="15128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Eddy Duchin</a:t>
            </a:r>
          </a:p>
        </p:txBody>
      </p:sp>
      <p:pic>
        <p:nvPicPr>
          <p:cNvPr id="80907" name="Picture 11" descr="1956 Eddyduchin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16375" cy="6192838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0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0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4541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1956</a:t>
            </a:r>
          </a:p>
        </p:txBody>
      </p:sp>
      <p:pic>
        <p:nvPicPr>
          <p:cNvPr id="145416" name="Picture 8" descr="1956 atwied 1-1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111625" cy="6192838"/>
          </a:xfrm>
          <a:noFill/>
          <a:ln/>
        </p:spPr>
      </p:pic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6948488" y="908050"/>
            <a:ext cx="19446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vuelta al mundo en 80 días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5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2" grpId="0"/>
      <p:bldP spid="14541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85005" name="Picture 13" descr="1957 AffairtoRemember 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260350"/>
            <a:ext cx="7777162" cy="6221413"/>
          </a:xfrm>
          <a:noFill/>
          <a:ln/>
        </p:spPr>
      </p:pic>
      <p:sp>
        <p:nvSpPr>
          <p:cNvPr id="85003" name="Rectangle 11"/>
          <p:cNvSpPr>
            <a:spLocks noChangeArrowheads="1"/>
          </p:cNvSpPr>
          <p:nvPr/>
        </p:nvSpPr>
        <p:spPr bwMode="auto">
          <a:xfrm>
            <a:off x="6732588" y="5157788"/>
            <a:ext cx="1439862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5002" name="Rectangle 10"/>
          <p:cNvSpPr>
            <a:spLocks noChangeArrowheads="1"/>
          </p:cNvSpPr>
          <p:nvPr/>
        </p:nvSpPr>
        <p:spPr bwMode="auto">
          <a:xfrm>
            <a:off x="5580063" y="620713"/>
            <a:ext cx="2592387" cy="10080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title"/>
          </p:nvPr>
        </p:nvSpPr>
        <p:spPr>
          <a:xfrm>
            <a:off x="6804025" y="5157788"/>
            <a:ext cx="1295400" cy="59372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1957</a:t>
            </a: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5724525" y="908050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Tu y yo</a:t>
            </a:r>
          </a:p>
        </p:txBody>
      </p:sp>
    </p:spTree>
  </p:cSld>
  <p:clrMapOvr>
    <a:masterClrMapping/>
  </p:clrMapOvr>
  <p:transition>
    <p:sndAc>
      <p:stSnd loop="1">
        <p:snd r:embed="rId2" name="An Affair To Remember - Nat K Cole cc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3" grpId="0" animBg="1"/>
      <p:bldP spid="85002" grpId="0" animBg="1"/>
      <p:bldP spid="84996" grpId="0"/>
      <p:bldP spid="8499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1957</a:t>
            </a:r>
          </a:p>
        </p:txBody>
      </p:sp>
      <p:pic>
        <p:nvPicPr>
          <p:cNvPr id="82950" name="Picture 6" descr="1957 Sayonara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33650" y="260350"/>
            <a:ext cx="4127500" cy="6192838"/>
          </a:xfrm>
          <a:noFill/>
          <a:ln/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7092950" y="908050"/>
            <a:ext cx="165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Sayonara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64928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1958</a:t>
            </a:r>
          </a:p>
        </p:txBody>
      </p:sp>
      <p:pic>
        <p:nvPicPr>
          <p:cNvPr id="153606" name="Picture 6" descr="1958 Vertigo 2-1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95513" y="260350"/>
            <a:ext cx="4741862" cy="6192838"/>
          </a:xfrm>
          <a:noFill/>
          <a:ln/>
        </p:spPr>
      </p:pic>
      <p:sp>
        <p:nvSpPr>
          <p:cNvPr id="153607" name="Text Box 7"/>
          <p:cNvSpPr txBox="1">
            <a:spLocks noChangeArrowheads="1"/>
          </p:cNvSpPr>
          <p:nvPr/>
        </p:nvSpPr>
        <p:spPr bwMode="auto">
          <a:xfrm>
            <a:off x="7092950" y="908050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Vértigo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3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4" grpId="0"/>
      <p:bldP spid="15360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4336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1959</a:t>
            </a:r>
          </a:p>
        </p:txBody>
      </p:sp>
      <p:pic>
        <p:nvPicPr>
          <p:cNvPr id="143366" name="Picture 6" descr="1959 A Summer Place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60350"/>
            <a:ext cx="4130675" cy="6192838"/>
          </a:xfrm>
          <a:noFill/>
          <a:ln/>
        </p:spPr>
      </p:pic>
      <p:sp>
        <p:nvSpPr>
          <p:cNvPr id="143367" name="Text Box 7"/>
          <p:cNvSpPr txBox="1">
            <a:spLocks noChangeArrowheads="1"/>
          </p:cNvSpPr>
          <p:nvPr/>
        </p:nvSpPr>
        <p:spPr bwMode="auto">
          <a:xfrm>
            <a:off x="6732588" y="908050"/>
            <a:ext cx="1871662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En una isla tranquila, al sur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4" grpId="0"/>
      <p:bldP spid="14336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09713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1959</a:t>
            </a:r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6948488" y="836613"/>
            <a:ext cx="1800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Imitación a la vida</a:t>
            </a:r>
          </a:p>
        </p:txBody>
      </p:sp>
      <p:pic>
        <p:nvPicPr>
          <p:cNvPr id="89099" name="Picture 11" descr="1959 Imitationoflife 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100513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8909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9114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1959</a:t>
            </a:r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6659563" y="908050"/>
            <a:ext cx="2233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Confidencias a Medianoche</a:t>
            </a:r>
          </a:p>
        </p:txBody>
      </p:sp>
      <p:pic>
        <p:nvPicPr>
          <p:cNvPr id="91147" name="Picture 11" descr="1959 PillowTalk 1 x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55875" y="260350"/>
            <a:ext cx="4006850" cy="6192838"/>
          </a:xfrm>
          <a:noFill/>
          <a:ln/>
        </p:spPr>
      </p:pic>
    </p:spTree>
  </p:cSld>
  <p:clrMapOvr>
    <a:masterClrMapping/>
  </p:clrMapOvr>
  <p:transition>
    <p:sndAc>
      <p:stSnd loop="1">
        <p:snd r:embed="rId2" name="Pillow Talk - Doris Day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1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1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  <p:bldP spid="9114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1960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7092950" y="908050"/>
            <a:ext cx="165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Capri</a:t>
            </a:r>
          </a:p>
        </p:txBody>
      </p:sp>
      <p:pic>
        <p:nvPicPr>
          <p:cNvPr id="93193" name="Picture 9" descr="1960 Itstartedinnaples 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02088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9523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09713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1960</a:t>
            </a:r>
          </a:p>
        </p:txBody>
      </p:sp>
      <p:pic>
        <p:nvPicPr>
          <p:cNvPr id="95238" name="Picture 6" descr="1960 wsw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55875" y="260350"/>
            <a:ext cx="4038600" cy="6192838"/>
          </a:xfrm>
          <a:noFill/>
          <a:ln/>
        </p:spPr>
      </p:pic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6877050" y="908050"/>
            <a:ext cx="19431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El mundo de Suzie Wong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/>
      <p:bldP spid="9523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03437" name="Picture 13" descr="1961 Tender_is_night 1x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315913"/>
            <a:ext cx="7921625" cy="6169025"/>
          </a:xfrm>
          <a:noFill/>
          <a:ln/>
        </p:spPr>
      </p:pic>
      <p:sp>
        <p:nvSpPr>
          <p:cNvPr id="103435" name="Rectangle 11"/>
          <p:cNvSpPr>
            <a:spLocks noChangeArrowheads="1"/>
          </p:cNvSpPr>
          <p:nvPr/>
        </p:nvSpPr>
        <p:spPr bwMode="auto">
          <a:xfrm>
            <a:off x="7235825" y="5084763"/>
            <a:ext cx="1008063" cy="50482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3434" name="Rectangle 10"/>
          <p:cNvSpPr>
            <a:spLocks noChangeArrowheads="1"/>
          </p:cNvSpPr>
          <p:nvPr/>
        </p:nvSpPr>
        <p:spPr bwMode="auto">
          <a:xfrm>
            <a:off x="6516688" y="836613"/>
            <a:ext cx="1727200" cy="129698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3428" name="Rectangle 4"/>
          <p:cNvSpPr>
            <a:spLocks noGrp="1" noChangeArrowheads="1"/>
          </p:cNvSpPr>
          <p:nvPr>
            <p:ph type="title"/>
          </p:nvPr>
        </p:nvSpPr>
        <p:spPr>
          <a:xfrm>
            <a:off x="7092950" y="5084763"/>
            <a:ext cx="1293813" cy="504825"/>
          </a:xfrm>
          <a:noFill/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1961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6659563" y="908050"/>
            <a:ext cx="15128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Suave es la noche</a:t>
            </a:r>
          </a:p>
        </p:txBody>
      </p:sp>
    </p:spTree>
  </p:cSld>
  <p:clrMapOvr>
    <a:masterClrMapping/>
  </p:clrMapOvr>
  <p:transition>
    <p:sndAc>
      <p:stSnd loop="1">
        <p:snd r:embed="rId2" name="Tender Is The Night - Tony Bennett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5" grpId="0" animBg="1"/>
      <p:bldP spid="103434" grpId="0" animBg="1"/>
      <p:bldP spid="103428" grpId="0"/>
      <p:bldP spid="10343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97288" name="Picture 8" descr="1961 Come_September 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260350"/>
            <a:ext cx="7921625" cy="6229350"/>
          </a:xfrm>
          <a:noFill/>
          <a:ln/>
        </p:spPr>
      </p:pic>
      <p:sp>
        <p:nvSpPr>
          <p:cNvPr id="97291" name="Rectangle 11"/>
          <p:cNvSpPr>
            <a:spLocks noChangeArrowheads="1"/>
          </p:cNvSpPr>
          <p:nvPr/>
        </p:nvSpPr>
        <p:spPr bwMode="auto">
          <a:xfrm>
            <a:off x="7451725" y="5157788"/>
            <a:ext cx="1008063" cy="4318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7290" name="Rectangle 10"/>
          <p:cNvSpPr>
            <a:spLocks noChangeArrowheads="1"/>
          </p:cNvSpPr>
          <p:nvPr/>
        </p:nvSpPr>
        <p:spPr bwMode="auto">
          <a:xfrm>
            <a:off x="6227763" y="836613"/>
            <a:ext cx="1800225" cy="12239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439863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1961</a:t>
            </a:r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6084888" y="836613"/>
            <a:ext cx="2159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Cuando llegue setiembre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7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7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7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1" grpId="0" animBg="1"/>
      <p:bldP spid="97290" grpId="0" animBg="1"/>
      <p:bldP spid="97284" grpId="0"/>
      <p:bldP spid="9728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64928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1961</a:t>
            </a:r>
          </a:p>
        </p:txBody>
      </p:sp>
      <p:pic>
        <p:nvPicPr>
          <p:cNvPr id="151558" name="Picture 6" descr="1961 Breakfast at Tiffany's 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55875" y="260350"/>
            <a:ext cx="3954463" cy="6192838"/>
          </a:xfrm>
          <a:noFill/>
          <a:ln/>
        </p:spPr>
      </p:pic>
      <p:sp>
        <p:nvSpPr>
          <p:cNvPr id="151559" name="Text Box 7"/>
          <p:cNvSpPr txBox="1">
            <a:spLocks noChangeArrowheads="1"/>
          </p:cNvSpPr>
          <p:nvPr/>
        </p:nvSpPr>
        <p:spPr bwMode="auto">
          <a:xfrm>
            <a:off x="6732588" y="836613"/>
            <a:ext cx="2159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Desayuno con diamantes</a:t>
            </a:r>
          </a:p>
        </p:txBody>
      </p:sp>
    </p:spTree>
  </p:cSld>
  <p:clrMapOvr>
    <a:masterClrMapping/>
  </p:clrMapOvr>
  <p:transition>
    <p:sndAc>
      <p:stSnd loop="1">
        <p:snd r:embed="rId2" name="Moon River - Andy Williams cc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6" grpId="0"/>
      <p:bldP spid="15155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01384" name="Picture 8" descr="1961 WSideStory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260350"/>
            <a:ext cx="7920037" cy="6207125"/>
          </a:xfrm>
          <a:noFill/>
          <a:ln/>
        </p:spPr>
      </p:pic>
      <p:sp>
        <p:nvSpPr>
          <p:cNvPr id="101388" name="Rectangle 12"/>
          <p:cNvSpPr>
            <a:spLocks noChangeArrowheads="1"/>
          </p:cNvSpPr>
          <p:nvPr/>
        </p:nvSpPr>
        <p:spPr bwMode="auto">
          <a:xfrm>
            <a:off x="7451725" y="5157788"/>
            <a:ext cx="1008063" cy="4318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6877050" y="765175"/>
            <a:ext cx="1584325" cy="1223963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138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439863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1961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6948488" y="765175"/>
            <a:ext cx="15113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West Side Story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8" grpId="0" animBg="1"/>
      <p:bldP spid="101386" grpId="0" animBg="1"/>
      <p:bldP spid="101380" grpId="0"/>
      <p:bldP spid="10138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1962</a:t>
            </a:r>
          </a:p>
        </p:txBody>
      </p:sp>
      <p:pic>
        <p:nvPicPr>
          <p:cNvPr id="105478" name="Picture 6" descr="1962 drNoposter-1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84438" y="260350"/>
            <a:ext cx="4189412" cy="6192838"/>
          </a:xfrm>
          <a:noFill/>
          <a:ln/>
        </p:spPr>
      </p:pic>
      <p:sp>
        <p:nvSpPr>
          <p:cNvPr id="105479" name="Text Box 7"/>
          <p:cNvSpPr txBox="1">
            <a:spLocks noChangeArrowheads="1"/>
          </p:cNvSpPr>
          <p:nvPr/>
        </p:nvSpPr>
        <p:spPr bwMode="auto">
          <a:xfrm>
            <a:off x="7164388" y="836613"/>
            <a:ext cx="16557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007 contra el Dr. No</a:t>
            </a:r>
          </a:p>
        </p:txBody>
      </p:sp>
    </p:spTree>
  </p:cSld>
  <p:clrMapOvr>
    <a:masterClrMapping/>
  </p:clrMapOvr>
  <p:transition>
    <p:sndAc>
      <p:stSnd loop="1">
        <p:snd r:embed="rId2" name="James Bond  007 Theme cc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/>
      <p:bldP spid="10547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07533" name="Picture 13" descr="1963 FRWL-2 vf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333375"/>
            <a:ext cx="8642350" cy="5984875"/>
          </a:xfrm>
          <a:noFill/>
          <a:ln/>
        </p:spPr>
      </p:pic>
      <p:sp>
        <p:nvSpPr>
          <p:cNvPr id="107531" name="Rectangle 11"/>
          <p:cNvSpPr>
            <a:spLocks noChangeArrowheads="1"/>
          </p:cNvSpPr>
          <p:nvPr/>
        </p:nvSpPr>
        <p:spPr bwMode="auto">
          <a:xfrm>
            <a:off x="7451725" y="5157788"/>
            <a:ext cx="1081088" cy="5032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>
            <a:off x="6877050" y="836613"/>
            <a:ext cx="1871663" cy="136842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title"/>
          </p:nvPr>
        </p:nvSpPr>
        <p:spPr>
          <a:xfrm>
            <a:off x="7308850" y="5084763"/>
            <a:ext cx="1368425" cy="663575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1963</a:t>
            </a:r>
          </a:p>
        </p:txBody>
      </p:sp>
      <p:sp>
        <p:nvSpPr>
          <p:cNvPr id="107527" name="Text Box 7"/>
          <p:cNvSpPr txBox="1">
            <a:spLocks noChangeArrowheads="1"/>
          </p:cNvSpPr>
          <p:nvPr/>
        </p:nvSpPr>
        <p:spPr bwMode="auto">
          <a:xfrm>
            <a:off x="6877050" y="908050"/>
            <a:ext cx="18002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Desde Rusia con amor</a:t>
            </a:r>
            <a:r>
              <a:rPr lang="pt-BR" sz="2400">
                <a:solidFill>
                  <a:schemeClr val="tx2"/>
                </a:solidFill>
                <a:latin typeface="Bookman Old Style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1" grpId="0" animBg="1"/>
      <p:bldP spid="107530" grpId="0" animBg="1"/>
      <p:bldP spid="107524" grpId="0"/>
      <p:bldP spid="10752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09577" name="Picture 9" descr="1964 Goldfinger 2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60350"/>
            <a:ext cx="8064500" cy="6194425"/>
          </a:xfrm>
          <a:noFill/>
          <a:ln/>
        </p:spPr>
      </p:pic>
      <p:sp>
        <p:nvSpPr>
          <p:cNvPr id="109579" name="Rectangle 11"/>
          <p:cNvSpPr>
            <a:spLocks noChangeArrowheads="1"/>
          </p:cNvSpPr>
          <p:nvPr/>
        </p:nvSpPr>
        <p:spPr bwMode="auto">
          <a:xfrm>
            <a:off x="7164388" y="5157788"/>
            <a:ext cx="1152525" cy="576262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9578" name="Rectangle 10"/>
          <p:cNvSpPr>
            <a:spLocks noChangeArrowheads="1"/>
          </p:cNvSpPr>
          <p:nvPr/>
        </p:nvSpPr>
        <p:spPr bwMode="auto">
          <a:xfrm>
            <a:off x="6227763" y="1196975"/>
            <a:ext cx="2160587" cy="1800225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152525" cy="519112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1964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6300788" y="1341438"/>
            <a:ext cx="201612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 James Bond contra Goldfinger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9" grpId="0" animBg="1"/>
      <p:bldP spid="109578" grpId="0" animBg="1"/>
      <p:bldP spid="109572" grpId="0"/>
      <p:bldP spid="10957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55652" name="Rectangle 4"/>
          <p:cNvSpPr>
            <a:spLocks noGrp="1" noChangeArrowheads="1"/>
          </p:cNvSpPr>
          <p:nvPr>
            <p:ph type="title"/>
          </p:nvPr>
        </p:nvSpPr>
        <p:spPr>
          <a:xfrm>
            <a:off x="7380288" y="5084763"/>
            <a:ext cx="1222375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1965</a:t>
            </a:r>
          </a:p>
        </p:txBody>
      </p:sp>
      <p:sp>
        <p:nvSpPr>
          <p:cNvPr id="155658" name="Text Box 10"/>
          <p:cNvSpPr txBox="1">
            <a:spLocks noChangeArrowheads="1"/>
          </p:cNvSpPr>
          <p:nvPr/>
        </p:nvSpPr>
        <p:spPr bwMode="auto">
          <a:xfrm>
            <a:off x="6732588" y="765175"/>
            <a:ext cx="2016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Operación Trueno</a:t>
            </a:r>
          </a:p>
        </p:txBody>
      </p:sp>
      <p:pic>
        <p:nvPicPr>
          <p:cNvPr id="155666" name="Picture 18" descr="1965 thunderball 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260350"/>
            <a:ext cx="3878262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2" grpId="0"/>
      <p:bldP spid="15565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57700" name="Rectangle 4"/>
          <p:cNvSpPr>
            <a:spLocks noGrp="1" noChangeArrowheads="1"/>
          </p:cNvSpPr>
          <p:nvPr>
            <p:ph type="title"/>
          </p:nvPr>
        </p:nvSpPr>
        <p:spPr>
          <a:xfrm>
            <a:off x="7451725" y="5084763"/>
            <a:ext cx="1079500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1967</a:t>
            </a:r>
          </a:p>
        </p:txBody>
      </p:sp>
      <p:sp>
        <p:nvSpPr>
          <p:cNvPr id="157703" name="Text Box 7"/>
          <p:cNvSpPr txBox="1">
            <a:spLocks noChangeArrowheads="1"/>
          </p:cNvSpPr>
          <p:nvPr/>
        </p:nvSpPr>
        <p:spPr bwMode="auto">
          <a:xfrm>
            <a:off x="6913563" y="908050"/>
            <a:ext cx="1979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Solo se vive dos veces</a:t>
            </a:r>
          </a:p>
        </p:txBody>
      </p:sp>
      <p:pic>
        <p:nvPicPr>
          <p:cNvPr id="157711" name="Picture 15" descr="1967 you-only-live-2 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260350"/>
            <a:ext cx="4240212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/>
      <p:bldP spid="15770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11624" name="Picture 8" descr="1962 Rome Adventure 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260350"/>
            <a:ext cx="8135938" cy="6219825"/>
          </a:xfrm>
          <a:noFill/>
          <a:ln/>
        </p:spPr>
      </p:pic>
      <p:pic>
        <p:nvPicPr>
          <p:cNvPr id="111625" name="Picture 9" descr="1962 Rome Adven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225" y="1773238"/>
            <a:ext cx="1809750" cy="3168650"/>
          </a:xfrm>
          <a:prstGeom prst="rect">
            <a:avLst/>
          </a:prstGeom>
          <a:noFill/>
        </p:spPr>
      </p:pic>
      <p:sp>
        <p:nvSpPr>
          <p:cNvPr id="111627" name="Rectangle 11"/>
          <p:cNvSpPr>
            <a:spLocks noChangeArrowheads="1"/>
          </p:cNvSpPr>
          <p:nvPr/>
        </p:nvSpPr>
        <p:spPr bwMode="auto">
          <a:xfrm>
            <a:off x="6372225" y="765175"/>
            <a:ext cx="2016125" cy="10795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1626" name="Text Box 10"/>
          <p:cNvSpPr txBox="1">
            <a:spLocks noChangeArrowheads="1"/>
          </p:cNvSpPr>
          <p:nvPr/>
        </p:nvSpPr>
        <p:spPr bwMode="auto">
          <a:xfrm>
            <a:off x="6300788" y="908050"/>
            <a:ext cx="20875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Más allá del amor</a:t>
            </a:r>
          </a:p>
        </p:txBody>
      </p:sp>
      <p:sp>
        <p:nvSpPr>
          <p:cNvPr id="111628" name="Rectangle 12"/>
          <p:cNvSpPr>
            <a:spLocks noChangeArrowheads="1"/>
          </p:cNvSpPr>
          <p:nvPr/>
        </p:nvSpPr>
        <p:spPr bwMode="auto">
          <a:xfrm>
            <a:off x="7308850" y="5157788"/>
            <a:ext cx="1223963" cy="5032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1620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509712" cy="519112"/>
          </a:xfrm>
        </p:spPr>
        <p:txBody>
          <a:bodyPr/>
          <a:lstStyle/>
          <a:p>
            <a:r>
              <a:rPr lang="pt-BR" sz="2800" b="1">
                <a:latin typeface="Bookman Old Style" pitchFamily="18" charset="0"/>
              </a:rPr>
              <a:t>1962</a:t>
            </a:r>
          </a:p>
        </p:txBody>
      </p:sp>
    </p:spTree>
  </p:cSld>
  <p:clrMapOvr>
    <a:masterClrMapping/>
  </p:clrMapOvr>
  <p:transition>
    <p:sndAc>
      <p:stSnd loop="1">
        <p:snd r:embed="rId2" name="Al Di La  -  Emilio Pericoli 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7" grpId="0" animBg="1"/>
      <p:bldP spid="111626" grpId="0"/>
      <p:bldP spid="111628" grpId="0" animBg="1"/>
      <p:bldP spid="11162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084763"/>
            <a:ext cx="1512888" cy="5921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1963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7092950" y="836613"/>
            <a:ext cx="15113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Amores con un extraño</a:t>
            </a:r>
          </a:p>
        </p:txBody>
      </p:sp>
      <p:pic>
        <p:nvPicPr>
          <p:cNvPr id="141323" name="Picture 11" descr="1963 Love_With 3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987675" y="260350"/>
            <a:ext cx="3208338" cy="6192838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/>
      <p:bldP spid="14132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09713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1963</a:t>
            </a:r>
          </a:p>
        </p:txBody>
      </p:sp>
      <p:pic>
        <p:nvPicPr>
          <p:cNvPr id="115718" name="Picture 6" descr="1963 Pink_panther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32063" y="260350"/>
            <a:ext cx="4083050" cy="6192838"/>
          </a:xfrm>
          <a:noFill/>
          <a:ln/>
        </p:spPr>
      </p:pic>
      <p:sp>
        <p:nvSpPr>
          <p:cNvPr id="115719" name="Text Box 7"/>
          <p:cNvSpPr txBox="1">
            <a:spLocks noChangeArrowheads="1"/>
          </p:cNvSpPr>
          <p:nvPr/>
        </p:nvSpPr>
        <p:spPr bwMode="auto">
          <a:xfrm>
            <a:off x="6804025" y="836613"/>
            <a:ext cx="21605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La Pantera Rosa</a:t>
            </a:r>
          </a:p>
        </p:txBody>
      </p:sp>
    </p:spTree>
  </p:cSld>
  <p:clrMapOvr>
    <a:masterClrMapping/>
  </p:clrMapOvr>
  <p:transition>
    <p:sndAc>
      <p:stSnd loop="1">
        <p:snd r:embed="rId2" name="The pink panther - H Mancini cc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6" grpId="0"/>
      <p:bldP spid="11571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13668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12888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1963</a:t>
            </a:r>
          </a:p>
        </p:txBody>
      </p:sp>
      <p:pic>
        <p:nvPicPr>
          <p:cNvPr id="113670" name="Picture 6" descr="1963 The_Birds-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03500" y="260350"/>
            <a:ext cx="3989388" cy="6192838"/>
          </a:xfrm>
          <a:noFill/>
          <a:ln/>
        </p:spPr>
      </p:pic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7092950" y="836613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Los Pájaros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8" grpId="0"/>
      <p:bldP spid="11367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pic>
        <p:nvPicPr>
          <p:cNvPr id="119823" name="Picture 15" descr="1964 Paris_when_it-2 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260350"/>
            <a:ext cx="7920037" cy="6199188"/>
          </a:xfrm>
          <a:noFill/>
          <a:ln/>
        </p:spPr>
      </p:pic>
      <p:sp>
        <p:nvSpPr>
          <p:cNvPr id="119821" name="Rectangle 13"/>
          <p:cNvSpPr>
            <a:spLocks noChangeArrowheads="1"/>
          </p:cNvSpPr>
          <p:nvPr/>
        </p:nvSpPr>
        <p:spPr bwMode="auto">
          <a:xfrm>
            <a:off x="7092950" y="5084763"/>
            <a:ext cx="1295400" cy="649287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9820" name="Rectangle 12"/>
          <p:cNvSpPr>
            <a:spLocks noChangeArrowheads="1"/>
          </p:cNvSpPr>
          <p:nvPr/>
        </p:nvSpPr>
        <p:spPr bwMode="auto">
          <a:xfrm>
            <a:off x="6516688" y="765175"/>
            <a:ext cx="1871662" cy="935038"/>
          </a:xfrm>
          <a:prstGeom prst="rect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9812" name="Rectangle 4"/>
          <p:cNvSpPr>
            <a:spLocks noGrp="1" noChangeArrowheads="1"/>
          </p:cNvSpPr>
          <p:nvPr>
            <p:ph type="title"/>
          </p:nvPr>
        </p:nvSpPr>
        <p:spPr>
          <a:xfrm>
            <a:off x="7164388" y="5157788"/>
            <a:ext cx="1152525" cy="519112"/>
          </a:xfrm>
        </p:spPr>
        <p:txBody>
          <a:bodyPr/>
          <a:lstStyle/>
          <a:p>
            <a:r>
              <a:rPr lang="pt-BR" sz="2800" b="1">
                <a:latin typeface="Bookman Old Style" pitchFamily="18" charset="0"/>
              </a:rPr>
              <a:t>1964</a:t>
            </a:r>
          </a:p>
        </p:txBody>
      </p:sp>
      <p:sp>
        <p:nvSpPr>
          <p:cNvPr id="119815" name="Text Box 7"/>
          <p:cNvSpPr txBox="1">
            <a:spLocks noChangeArrowheads="1"/>
          </p:cNvSpPr>
          <p:nvPr/>
        </p:nvSpPr>
        <p:spPr bwMode="auto">
          <a:xfrm>
            <a:off x="6516688" y="836613"/>
            <a:ext cx="18716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Encuentro en París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9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21" grpId="0" animBg="1"/>
      <p:bldP spid="119820" grpId="0" animBg="1"/>
      <p:bldP spid="119812" grpId="0"/>
      <p:bldP spid="11981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21860" name="Rectangle 4"/>
          <p:cNvSpPr>
            <a:spLocks noGrp="1" noChangeArrowheads="1"/>
          </p:cNvSpPr>
          <p:nvPr>
            <p:ph type="title"/>
          </p:nvPr>
        </p:nvSpPr>
        <p:spPr>
          <a:xfrm>
            <a:off x="7235825" y="5157788"/>
            <a:ext cx="1509713" cy="503237"/>
          </a:xfrm>
        </p:spPr>
        <p:txBody>
          <a:bodyPr/>
          <a:lstStyle/>
          <a:p>
            <a:r>
              <a:rPr lang="pt-BR" sz="2400" b="1">
                <a:latin typeface="Bookman Old Style" pitchFamily="18" charset="0"/>
              </a:rPr>
              <a:t>1965</a:t>
            </a:r>
          </a:p>
        </p:txBody>
      </p:sp>
      <p:pic>
        <p:nvPicPr>
          <p:cNvPr id="121866" name="Picture 10" descr="1965 Dr Zhivago 2"/>
          <p:cNvPicPr>
            <a:picLocks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84438" y="260350"/>
            <a:ext cx="4138612" cy="6192838"/>
          </a:xfrm>
          <a:noFill/>
          <a:ln/>
        </p:spPr>
      </p:pic>
      <p:sp>
        <p:nvSpPr>
          <p:cNvPr id="121867" name="Text Box 11"/>
          <p:cNvSpPr txBox="1">
            <a:spLocks noChangeArrowheads="1"/>
          </p:cNvSpPr>
          <p:nvPr/>
        </p:nvSpPr>
        <p:spPr bwMode="auto">
          <a:xfrm>
            <a:off x="7235825" y="908050"/>
            <a:ext cx="15128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>
                <a:solidFill>
                  <a:schemeClr val="tx2"/>
                </a:solidFill>
                <a:latin typeface="Bookman Old Style" pitchFamily="18" charset="0"/>
              </a:rPr>
              <a:t>Doctor Zhivago</a:t>
            </a:r>
          </a:p>
        </p:txBody>
      </p:sp>
    </p:spTree>
  </p:cSld>
  <p:clrMapOvr>
    <a:masterClrMapping/>
  </p:clrMapOvr>
  <p:transition>
    <p:sndAc>
      <p:stSnd loop="1">
        <p:snd r:embed="rId2" name="Lara's theme - P Faith ccx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1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1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1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/>
              <a:t>Cartazes de Filmes Antigos</a:t>
            </a: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/>
              <a:t>DI 2008</a:t>
            </a:r>
          </a:p>
        </p:txBody>
      </p:sp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765175"/>
            <a:ext cx="7772400" cy="1143000"/>
          </a:xfrm>
        </p:spPr>
        <p:txBody>
          <a:bodyPr/>
          <a:lstStyle/>
          <a:p>
            <a:r>
              <a:rPr lang="pt-BR" sz="3600" b="1">
                <a:solidFill>
                  <a:srgbClr val="FFFF00"/>
                </a:solidFill>
                <a:latin typeface="Bookman Old Style" pitchFamily="18" charset="0"/>
              </a:rPr>
              <a:t>Carteles de películas antiguas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3213100"/>
            <a:ext cx="7772400" cy="863600"/>
          </a:xfrm>
        </p:spPr>
        <p:txBody>
          <a:bodyPr/>
          <a:lstStyle/>
          <a:p>
            <a:pPr algn="ctr">
              <a:buFontTx/>
              <a:buNone/>
            </a:pPr>
            <a:r>
              <a:rPr lang="pt-BR" sz="4800" b="1">
                <a:latin typeface="Bookman Old Style" pitchFamily="18" charset="0"/>
              </a:rPr>
              <a:t>F I N</a:t>
            </a: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323528" y="5301208"/>
            <a:ext cx="19446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200" b="1" dirty="0" err="1">
                <a:latin typeface="Bookman Old Style" pitchFamily="18" charset="0"/>
              </a:rPr>
              <a:t>Estudio</a:t>
            </a:r>
            <a:r>
              <a:rPr lang="pt-BR" sz="1200" b="1" dirty="0">
                <a:latin typeface="Bookman Old Style" pitchFamily="18" charset="0"/>
              </a:rPr>
              <a:t> y </a:t>
            </a:r>
            <a:r>
              <a:rPr lang="pt-BR" sz="1200" b="1" dirty="0" err="1">
                <a:latin typeface="Bookman Old Style" pitchFamily="18" charset="0"/>
              </a:rPr>
              <a:t>Montaje</a:t>
            </a:r>
            <a:endParaRPr lang="pt-BR" sz="1200" b="1" dirty="0">
              <a:latin typeface="Bookman Old Style" pitchFamily="18" charset="0"/>
            </a:endParaRPr>
          </a:p>
          <a:p>
            <a:pPr>
              <a:spcBef>
                <a:spcPct val="50000"/>
              </a:spcBef>
            </a:pPr>
            <a:r>
              <a:rPr lang="pt-BR" sz="1200" b="1" dirty="0">
                <a:latin typeface="Bookman Old Style" pitchFamily="18" charset="0"/>
              </a:rPr>
              <a:t>Demetrio I. D. </a:t>
            </a:r>
            <a:r>
              <a:rPr lang="pt-BR" sz="1200" b="1" dirty="0" err="1">
                <a:latin typeface="Bookman Old Style" pitchFamily="18" charset="0"/>
              </a:rPr>
              <a:t>Ivanoff</a:t>
            </a:r>
            <a:endParaRPr lang="pt-BR" sz="1200" b="1" dirty="0">
              <a:latin typeface="Bookman Old Style" pitchFamily="18" charset="0"/>
            </a:endParaRPr>
          </a:p>
          <a:p>
            <a:pPr algn="ctr">
              <a:spcBef>
                <a:spcPct val="50000"/>
              </a:spcBef>
            </a:pPr>
            <a:endParaRPr lang="pt-BR" sz="12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/>
      <p:bldP spid="124931" grpId="0" build="p"/>
      <p:bldP spid="12493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90">
  <a:themeElements>
    <a:clrScheme name="INTL 1">
      <a:dk1>
        <a:srgbClr val="000000"/>
      </a:dk1>
      <a:lt1>
        <a:srgbClr val="FFFFFF"/>
      </a:lt1>
      <a:dk2>
        <a:srgbClr val="0000FF"/>
      </a:dk2>
      <a:lt2>
        <a:srgbClr val="FFFF99"/>
      </a:lt2>
      <a:accent1>
        <a:srgbClr val="009966"/>
      </a:accent1>
      <a:accent2>
        <a:srgbClr val="00CCCC"/>
      </a:accent2>
      <a:accent3>
        <a:srgbClr val="AAAAFF"/>
      </a:accent3>
      <a:accent4>
        <a:srgbClr val="DADADA"/>
      </a:accent4>
      <a:accent5>
        <a:srgbClr val="AACAB8"/>
      </a:accent5>
      <a:accent6>
        <a:srgbClr val="00B9B9"/>
      </a:accent6>
      <a:hlink>
        <a:srgbClr val="000080"/>
      </a:hlink>
      <a:folHlink>
        <a:srgbClr val="9999FF"/>
      </a:folHlink>
    </a:clrScheme>
    <a:fontScheme name="INTL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TL 1">
        <a:dk1>
          <a:srgbClr val="000000"/>
        </a:dk1>
        <a:lt1>
          <a:srgbClr val="FFFFFF"/>
        </a:lt1>
        <a:dk2>
          <a:srgbClr val="0000FF"/>
        </a:dk2>
        <a:lt2>
          <a:srgbClr val="FFFF99"/>
        </a:lt2>
        <a:accent1>
          <a:srgbClr val="009966"/>
        </a:accent1>
        <a:accent2>
          <a:srgbClr val="00CCCC"/>
        </a:accent2>
        <a:accent3>
          <a:srgbClr val="AAAAFF"/>
        </a:accent3>
        <a:accent4>
          <a:srgbClr val="DADADA"/>
        </a:accent4>
        <a:accent5>
          <a:srgbClr val="AACAB8"/>
        </a:accent5>
        <a:accent6>
          <a:srgbClr val="00B9B9"/>
        </a:accent6>
        <a:hlink>
          <a:srgbClr val="000080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TL 2">
        <a:dk1>
          <a:srgbClr val="000000"/>
        </a:dk1>
        <a:lt1>
          <a:srgbClr val="FFFFFF"/>
        </a:lt1>
        <a:dk2>
          <a:srgbClr val="000080"/>
        </a:dk2>
        <a:lt2>
          <a:srgbClr val="003399"/>
        </a:lt2>
        <a:accent1>
          <a:srgbClr val="9999FF"/>
        </a:accent1>
        <a:accent2>
          <a:srgbClr val="FF99FF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E78AE7"/>
        </a:accent6>
        <a:hlink>
          <a:srgbClr val="85AD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TL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DDDDD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pp5090</Template>
  <TotalTime>9</TotalTime>
  <Words>940</Words>
  <Application>Microsoft Office PowerPoint</Application>
  <PresentationFormat>Presentación en pantalla (4:3)</PresentationFormat>
  <Paragraphs>291</Paragraphs>
  <Slides>63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9" baseType="lpstr">
      <vt:lpstr>Arial</vt:lpstr>
      <vt:lpstr>Times New Roman</vt:lpstr>
      <vt:lpstr>Monotype Sorts</vt:lpstr>
      <vt:lpstr>Bookman Old Style</vt:lpstr>
      <vt:lpstr>pp5090</vt:lpstr>
      <vt:lpstr>Diseño predeterminado</vt:lpstr>
      <vt:lpstr>Carteles de películas antiguas</vt:lpstr>
      <vt:lpstr>1939</vt:lpstr>
      <vt:lpstr>1941</vt:lpstr>
      <vt:lpstr>1941</vt:lpstr>
      <vt:lpstr>1942</vt:lpstr>
      <vt:lpstr>1943</vt:lpstr>
      <vt:lpstr>1944</vt:lpstr>
      <vt:lpstr>1946</vt:lpstr>
      <vt:lpstr>1946</vt:lpstr>
      <vt:lpstr>1948</vt:lpstr>
      <vt:lpstr>1951</vt:lpstr>
      <vt:lpstr>1951</vt:lpstr>
      <vt:lpstr>1952</vt:lpstr>
      <vt:lpstr>1952</vt:lpstr>
      <vt:lpstr>1952</vt:lpstr>
      <vt:lpstr>1952</vt:lpstr>
      <vt:lpstr>1952</vt:lpstr>
      <vt:lpstr>1953</vt:lpstr>
      <vt:lpstr>1953</vt:lpstr>
      <vt:lpstr>1953</vt:lpstr>
      <vt:lpstr>1953</vt:lpstr>
      <vt:lpstr>1953</vt:lpstr>
      <vt:lpstr>Mogambo</vt:lpstr>
      <vt:lpstr>1953</vt:lpstr>
      <vt:lpstr>1954</vt:lpstr>
      <vt:lpstr>1954</vt:lpstr>
      <vt:lpstr>1954</vt:lpstr>
      <vt:lpstr>1954</vt:lpstr>
      <vt:lpstr>1955</vt:lpstr>
      <vt:lpstr>1955</vt:lpstr>
      <vt:lpstr>1955</vt:lpstr>
      <vt:lpstr>1955</vt:lpstr>
      <vt:lpstr>1955</vt:lpstr>
      <vt:lpstr>1955</vt:lpstr>
      <vt:lpstr>1956</vt:lpstr>
      <vt:lpstr>1956</vt:lpstr>
      <vt:lpstr>1956</vt:lpstr>
      <vt:lpstr>1956</vt:lpstr>
      <vt:lpstr>1957</vt:lpstr>
      <vt:lpstr>1957</vt:lpstr>
      <vt:lpstr>1958</vt:lpstr>
      <vt:lpstr>1959</vt:lpstr>
      <vt:lpstr>1959</vt:lpstr>
      <vt:lpstr>1959</vt:lpstr>
      <vt:lpstr>1960</vt:lpstr>
      <vt:lpstr>1960</vt:lpstr>
      <vt:lpstr>1961</vt:lpstr>
      <vt:lpstr>1961</vt:lpstr>
      <vt:lpstr>1961</vt:lpstr>
      <vt:lpstr>1961</vt:lpstr>
      <vt:lpstr>1962</vt:lpstr>
      <vt:lpstr>1963</vt:lpstr>
      <vt:lpstr>1964</vt:lpstr>
      <vt:lpstr>1965</vt:lpstr>
      <vt:lpstr>1967</vt:lpstr>
      <vt:lpstr>1962</vt:lpstr>
      <vt:lpstr>1963</vt:lpstr>
      <vt:lpstr>1963</vt:lpstr>
      <vt:lpstr>1963</vt:lpstr>
      <vt:lpstr>1964</vt:lpstr>
      <vt:lpstr>1965</vt:lpstr>
      <vt:lpstr>Carteles de películas antiguas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Carteles de películas antiguas</dc:title>
  <dc:creator>JOSE LUIS</dc:creator>
  <cp:lastModifiedBy>JOSE LUIS</cp:lastModifiedBy>
  <cp:revision>1</cp:revision>
  <dcterms:created xsi:type="dcterms:W3CDTF">2015-01-05T20:56:45Z</dcterms:created>
  <dcterms:modified xsi:type="dcterms:W3CDTF">2015-01-05T21:05:53Z</dcterms:modified>
</cp:coreProperties>
</file>