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media1.wav" ContentType="audio/x-wav"/>
  <Override PartName="/ppt/slideLayouts/slideLayout10.xml" ContentType="application/vnd.openxmlformats-officedocument.presentationml.slideLayout+xml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72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Y7T0h4S9vezD+ooFTLtGg" hashData="kEOD9RIsrmza5fvfPXOli4+m/Qs" cryptProvider="" algIdExt="0" algIdExtSource="" cryptProviderTypeExt="0" cryptProviderTypeExtSource="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-13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56587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820226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5988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964231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61352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33557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973187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15113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5308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90513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26311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B0A89-164E-4B7C-8CCC-313D02ED6E28}" type="datetimeFigureOut">
              <a:rPr lang="fr-FR" smtClean="0"/>
              <a:pPr/>
              <a:t>19/02/2017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74E8F-2997-4610-82B7-B0BA968BC4B5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01825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audio" Target="../media/audio11.wav"/><Relationship Id="rId5" Type="http://schemas.openxmlformats.org/officeDocument/2006/relationships/image" Target="../media/image1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100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0437" y="2967335"/>
            <a:ext cx="78911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Jolies artistes du Calendrier</a:t>
            </a:r>
          </a:p>
          <a:p>
            <a:pPr algn="ctr"/>
            <a:r>
              <a:rPr lang="fr-FR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Pirelli 2017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026311" y="5781369"/>
            <a:ext cx="526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Clichés proposés par Jackdidier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_ Galope de camargue _ Manitas de platas 196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2743329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2674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:split orient="vert"/>
        <p:sndAc>
          <p:stSnd>
            <p:snd r:embed="rId6" name="_ Galope de camargue _ Manitas de platas 1967.wav"/>
          </p:stSnd>
        </p:sndAc>
      </p:transition>
    </mc:Choice>
    <mc:Fallback>
      <p:transition spd="slow" advClick="0" advTm="5000">
        <p:split orient="vert"/>
        <p:sndAc>
          <p:stSnd>
            <p:snd r:embed="rId3" name="_ Galope de camargue _ Manitas de platas 196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250576" y="2393576"/>
            <a:ext cx="48110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sa 44éme édition le Calendrier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 les clichés de Peter LINDBERGH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portraitiste qui, a photographié des actrices de </a:t>
            </a:r>
            <a:r>
              <a:rPr lang="fr-FR" sz="20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renommée ,en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Noir et Blanc.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Extrait des 14 vedettes en présentation 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faisant partie, cette année du Calendrier.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98"/>
          <a:stretch/>
        </p:blipFill>
        <p:spPr>
          <a:xfrm>
            <a:off x="6414246" y="121024"/>
            <a:ext cx="4360091" cy="657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6300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10000">
        <p:circle/>
      </p:transition>
    </mc:Choice>
    <mc:Fallback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8685" y="0"/>
            <a:ext cx="911463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26710" y="6046839"/>
            <a:ext cx="30086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 WINSLET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Rêveuse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470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8685" y="0"/>
            <a:ext cx="911463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92129" y="6032090"/>
            <a:ext cx="548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les coulisses : Pénélope CRUZ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007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:randomBar dir="vert"/>
      </p:transition>
    </mc:Choice>
    <mc:Fallback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153" y="55612"/>
            <a:ext cx="7194176" cy="6750981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910916" y="4321277"/>
            <a:ext cx="15928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Nicole</a:t>
            </a: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KIDMAN</a:t>
            </a:r>
          </a:p>
          <a:p>
            <a:r>
              <a:rPr lang="fr-FR" sz="20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divine</a:t>
            </a:r>
            <a:endParaRPr lang="fr-FR" sz="2000" i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977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14:window dir="vert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591" y="73740"/>
            <a:ext cx="10058400" cy="67135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74839" y="5692877"/>
            <a:ext cx="28464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Julianne MOORE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Elégante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442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5000">
        <p:dissolve/>
      </p:transition>
    </mc:Choice>
    <mc:Fallback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7095" y="73740"/>
            <a:ext cx="10058400" cy="67135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45342" y="5589639"/>
            <a:ext cx="25072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Robin WRIGHT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Audacieuse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81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:wheel spokes="1"/>
      </p:transition>
    </mc:Choice>
    <mc:Fallback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0835" y="88488"/>
            <a:ext cx="10058400" cy="67135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49032" y="5663381"/>
            <a:ext cx="2123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 THURMAN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naturel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409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6636774" y="6297561"/>
            <a:ext cx="39378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Charlotte RAMPLING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7617" y="280219"/>
            <a:ext cx="9016977" cy="601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036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694330" y="5647765"/>
            <a:ext cx="2447364" cy="4001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Helen  MIRREN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9518" y="383929"/>
            <a:ext cx="9217777" cy="615134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694330" y="5943600"/>
            <a:ext cx="2447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Helen MIRREN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28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14337" y="0"/>
            <a:ext cx="6858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125635" y="4854388"/>
            <a:ext cx="16270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Alicia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VIKANDER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094" y="2281662"/>
            <a:ext cx="4915992" cy="328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154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6000">
        <p:checker/>
      </p:transition>
    </mc:Choice>
    <mc:Fallback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102943" y="6135329"/>
            <a:ext cx="3038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Jessica CHASTAIN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5694" y="401141"/>
            <a:ext cx="8592671" cy="573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529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Click="0" advTm="5000">
        <p14:doors dir="vert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7338" y="117987"/>
            <a:ext cx="9914456" cy="65935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46142" y="6150077"/>
            <a:ext cx="2772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Léa SEYDOUX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8881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500" advClick="0" advTm="5000">
        <p15:prstTrans prst="peelOff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38311" y="123046"/>
            <a:ext cx="6533535" cy="65335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071846" y="5113243"/>
            <a:ext cx="14318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Lupita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NYONG’O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5152" y="123046"/>
            <a:ext cx="4962034" cy="331133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86673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6000">
        <p:blinds dir="vert"/>
      </p:transition>
    </mc:Choice>
    <mc:Fallback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1212" y="2711949"/>
            <a:ext cx="5573949" cy="371596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09368" y="5117690"/>
            <a:ext cx="33331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Rooney  MARA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4705" y="184263"/>
            <a:ext cx="633730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191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639" y="427703"/>
            <a:ext cx="10058400" cy="565785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5117690" y="6085553"/>
            <a:ext cx="2890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Zhang ZIYI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3879" y="3082412"/>
            <a:ext cx="3643811" cy="243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790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olies-artistes-du-calendrier-pirelli-2017-jackdidie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jolies-artistes-du-calendrier-pirelli-2017-jackdidier</Template>
  <TotalTime>2</TotalTime>
  <Words>123</Words>
  <Application>Microsoft Office PowerPoint</Application>
  <PresentationFormat>Personalizado</PresentationFormat>
  <Paragraphs>34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jolies-artistes-du-calendrier-pirelli-2017-jackdidier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2017-02-19T21:12:00Z</dcterms:created>
  <dcterms:modified xsi:type="dcterms:W3CDTF">2017-02-19T21:14:43Z</dcterms:modified>
</cp:coreProperties>
</file>