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kcZvs9609wurjWIlGhmWg==" hashData="v1YELY8Ooc6jAQl/pz9vTcWr7E8="/>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566" y="-60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9B1BE74-A664-4F5B-86B5-4227E9DF5925}" type="datetimeFigureOut">
              <a:rPr lang="es-ES" smtClean="0"/>
              <a:t>28/06/2020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242093-02B2-4122-A8AE-1BCACA238F22}" type="slidenum">
              <a:rPr lang="es-ES" smtClean="0"/>
              <a:t>‹Nº›</a:t>
            </a:fld>
            <a:endParaRPr lang="es-ES"/>
          </a:p>
        </p:txBody>
      </p:sp>
    </p:spTree>
    <p:extLst>
      <p:ext uri="{BB962C8B-B14F-4D97-AF65-F5344CB8AC3E}">
        <p14:creationId xmlns:p14="http://schemas.microsoft.com/office/powerpoint/2010/main" val="2805555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9B1BE74-A664-4F5B-86B5-4227E9DF5925}" type="datetimeFigureOut">
              <a:rPr lang="es-ES" smtClean="0"/>
              <a:t>28/06/2020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242093-02B2-4122-A8AE-1BCACA238F22}" type="slidenum">
              <a:rPr lang="es-ES" smtClean="0"/>
              <a:t>‹Nº›</a:t>
            </a:fld>
            <a:endParaRPr lang="es-ES"/>
          </a:p>
        </p:txBody>
      </p:sp>
    </p:spTree>
    <p:extLst>
      <p:ext uri="{BB962C8B-B14F-4D97-AF65-F5344CB8AC3E}">
        <p14:creationId xmlns:p14="http://schemas.microsoft.com/office/powerpoint/2010/main" val="14527320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9B1BE74-A664-4F5B-86B5-4227E9DF5925}" type="datetimeFigureOut">
              <a:rPr lang="es-ES" smtClean="0"/>
              <a:t>28/06/2020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242093-02B2-4122-A8AE-1BCACA238F22}" type="slidenum">
              <a:rPr lang="es-ES" smtClean="0"/>
              <a:t>‹Nº›</a:t>
            </a:fld>
            <a:endParaRPr lang="es-ES"/>
          </a:p>
        </p:txBody>
      </p:sp>
    </p:spTree>
    <p:extLst>
      <p:ext uri="{BB962C8B-B14F-4D97-AF65-F5344CB8AC3E}">
        <p14:creationId xmlns:p14="http://schemas.microsoft.com/office/powerpoint/2010/main" val="1724427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9B1BE74-A664-4F5B-86B5-4227E9DF5925}" type="datetimeFigureOut">
              <a:rPr lang="es-ES" smtClean="0"/>
              <a:t>28/06/2020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A242093-02B2-4122-A8AE-1BCACA238F22}" type="slidenum">
              <a:rPr lang="es-ES" smtClean="0"/>
              <a:t>‹Nº›</a:t>
            </a:fld>
            <a:endParaRPr lang="es-ES"/>
          </a:p>
        </p:txBody>
      </p:sp>
    </p:spTree>
    <p:extLst>
      <p:ext uri="{BB962C8B-B14F-4D97-AF65-F5344CB8AC3E}">
        <p14:creationId xmlns:p14="http://schemas.microsoft.com/office/powerpoint/2010/main" val="3675095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9B1BE74-A664-4F5B-86B5-4227E9DF5925}" type="datetimeFigureOut">
              <a:rPr lang="es-ES" smtClean="0"/>
              <a:t>28/06/2020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A242093-02B2-4122-A8AE-1BCACA238F22}" type="slidenum">
              <a:rPr lang="es-ES" smtClean="0"/>
              <a:t>‹Nº›</a:t>
            </a:fld>
            <a:endParaRPr lang="es-ES"/>
          </a:p>
        </p:txBody>
      </p:sp>
    </p:spTree>
    <p:extLst>
      <p:ext uri="{BB962C8B-B14F-4D97-AF65-F5344CB8AC3E}">
        <p14:creationId xmlns:p14="http://schemas.microsoft.com/office/powerpoint/2010/main" val="642615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9B1BE74-A664-4F5B-86B5-4227E9DF5925}" type="datetimeFigureOut">
              <a:rPr lang="es-ES" smtClean="0"/>
              <a:t>28/06/2020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A242093-02B2-4122-A8AE-1BCACA238F22}" type="slidenum">
              <a:rPr lang="es-ES" smtClean="0"/>
              <a:t>‹Nº›</a:t>
            </a:fld>
            <a:endParaRPr lang="es-ES"/>
          </a:p>
        </p:txBody>
      </p:sp>
    </p:spTree>
    <p:extLst>
      <p:ext uri="{BB962C8B-B14F-4D97-AF65-F5344CB8AC3E}">
        <p14:creationId xmlns:p14="http://schemas.microsoft.com/office/powerpoint/2010/main" val="812165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9B1BE74-A664-4F5B-86B5-4227E9DF5925}" type="datetimeFigureOut">
              <a:rPr lang="es-ES" smtClean="0"/>
              <a:t>28/06/2020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A242093-02B2-4122-A8AE-1BCACA238F22}" type="slidenum">
              <a:rPr lang="es-ES" smtClean="0"/>
              <a:t>‹Nº›</a:t>
            </a:fld>
            <a:endParaRPr lang="es-ES"/>
          </a:p>
        </p:txBody>
      </p:sp>
    </p:spTree>
    <p:extLst>
      <p:ext uri="{BB962C8B-B14F-4D97-AF65-F5344CB8AC3E}">
        <p14:creationId xmlns:p14="http://schemas.microsoft.com/office/powerpoint/2010/main" val="473460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9B1BE74-A664-4F5B-86B5-4227E9DF5925}" type="datetimeFigureOut">
              <a:rPr lang="es-ES" smtClean="0"/>
              <a:t>28/06/2020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A242093-02B2-4122-A8AE-1BCACA238F22}" type="slidenum">
              <a:rPr lang="es-ES" smtClean="0"/>
              <a:t>‹Nº›</a:t>
            </a:fld>
            <a:endParaRPr lang="es-ES"/>
          </a:p>
        </p:txBody>
      </p:sp>
    </p:spTree>
    <p:extLst>
      <p:ext uri="{BB962C8B-B14F-4D97-AF65-F5344CB8AC3E}">
        <p14:creationId xmlns:p14="http://schemas.microsoft.com/office/powerpoint/2010/main" val="3081967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9B1BE74-A664-4F5B-86B5-4227E9DF5925}" type="datetimeFigureOut">
              <a:rPr lang="es-ES" smtClean="0"/>
              <a:t>28/06/2020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A242093-02B2-4122-A8AE-1BCACA238F22}" type="slidenum">
              <a:rPr lang="es-ES" smtClean="0"/>
              <a:t>‹Nº›</a:t>
            </a:fld>
            <a:endParaRPr lang="es-ES"/>
          </a:p>
        </p:txBody>
      </p:sp>
    </p:spTree>
    <p:extLst>
      <p:ext uri="{BB962C8B-B14F-4D97-AF65-F5344CB8AC3E}">
        <p14:creationId xmlns:p14="http://schemas.microsoft.com/office/powerpoint/2010/main" val="2194203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9B1BE74-A664-4F5B-86B5-4227E9DF5925}" type="datetimeFigureOut">
              <a:rPr lang="es-ES" smtClean="0"/>
              <a:t>28/06/2020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242093-02B2-4122-A8AE-1BCACA238F22}" type="slidenum">
              <a:rPr lang="es-ES" smtClean="0"/>
              <a:t>‹Nº›</a:t>
            </a:fld>
            <a:endParaRPr lang="es-ES"/>
          </a:p>
        </p:txBody>
      </p:sp>
    </p:spTree>
    <p:extLst>
      <p:ext uri="{BB962C8B-B14F-4D97-AF65-F5344CB8AC3E}">
        <p14:creationId xmlns:p14="http://schemas.microsoft.com/office/powerpoint/2010/main" val="35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9B1BE74-A664-4F5B-86B5-4227E9DF5925}" type="datetimeFigureOut">
              <a:rPr lang="es-ES" smtClean="0"/>
              <a:t>28/06/2020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A242093-02B2-4122-A8AE-1BCACA238F22}" type="slidenum">
              <a:rPr lang="es-ES" smtClean="0"/>
              <a:t>‹Nº›</a:t>
            </a:fld>
            <a:endParaRPr lang="es-ES"/>
          </a:p>
        </p:txBody>
      </p:sp>
    </p:spTree>
    <p:extLst>
      <p:ext uri="{BB962C8B-B14F-4D97-AF65-F5344CB8AC3E}">
        <p14:creationId xmlns:p14="http://schemas.microsoft.com/office/powerpoint/2010/main" val="41622425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164858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B1BE74-A664-4F5B-86B5-4227E9DF5925}" type="datetimeFigureOut">
              <a:rPr lang="es-ES" smtClean="0"/>
              <a:t>28/06/2020</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242093-02B2-4122-A8AE-1BCACA238F22}" type="slidenum">
              <a:rPr lang="es-ES" smtClean="0"/>
              <a:t>‹Nº›</a:t>
            </a:fld>
            <a:endParaRPr lang="es-ES"/>
          </a:p>
        </p:txBody>
      </p:sp>
    </p:spTree>
    <p:extLst>
      <p:ext uri="{BB962C8B-B14F-4D97-AF65-F5344CB8AC3E}">
        <p14:creationId xmlns:p14="http://schemas.microsoft.com/office/powerpoint/2010/main" val="10093282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1BED3260.wav">
            <a:hlinkClick r:id="" action="ppaction://media"/>
          </p:cNvPr>
          <p:cNvPicPr>
            <a:picLocks noChangeAspect="1" noChangeArrowheads="1"/>
          </p:cNvPicPr>
          <p:nvPr>
            <a:wavAudioFile r:embed="rId1" name="1BEDE122.wav"/>
          </p:nvPr>
        </p:nvPicPr>
        <p:blipFill>
          <a:blip r:embed="rId3">
            <a:extLst>
              <a:ext uri="{28A0092B-C50C-407E-A947-70E740481C1C}">
                <a14:useLocalDpi xmlns:a14="http://schemas.microsoft.com/office/drawing/2010/main" val="0"/>
              </a:ext>
            </a:extLst>
          </a:blip>
          <a:srcRect/>
          <a:stretch>
            <a:fillRect/>
          </a:stretch>
        </p:blipFill>
        <p:spPr bwMode="auto">
          <a:xfrm>
            <a:off x="4343400" y="3124200"/>
            <a:ext cx="457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4">
            <a:extLst>
              <a:ext uri="{FF2B5EF4-FFF2-40B4-BE49-F238E27FC236}">
                <a16:creationId xmlns="" xmlns:a16="http://schemas.microsoft.com/office/drawing/2014/main" id="{AEE9AC6D-D7EB-4E98-81FC-3356C9B2976E}"/>
              </a:ext>
            </a:extLst>
          </p:cNvPr>
          <p:cNvPicPr>
            <a:picLocks noChangeAspect="1"/>
          </p:cNvPicPr>
          <p:nvPr/>
        </p:nvPicPr>
        <p:blipFill rotWithShape="1">
          <a:blip r:embed="rId4">
            <a:extLst>
              <a:ext uri="{28A0092B-C50C-407E-A947-70E740481C1C}">
                <a14:useLocalDpi xmlns:a14="http://schemas.microsoft.com/office/drawing/2010/main" val="0"/>
              </a:ext>
            </a:extLst>
          </a:blip>
          <a:srcRect t="7165" r="2" b="1818"/>
          <a:stretch/>
        </p:blipFill>
        <p:spPr>
          <a:xfrm>
            <a:off x="-76200" y="0"/>
            <a:ext cx="5650706" cy="6858000"/>
          </a:xfrm>
          <a:prstGeom prst="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p:spPr>
      </p:pic>
      <p:sp>
        <p:nvSpPr>
          <p:cNvPr id="3076" name="Titre 1"/>
          <p:cNvSpPr>
            <a:spLocks noGrp="1" noChangeArrowheads="1"/>
          </p:cNvSpPr>
          <p:nvPr>
            <p:ph type="ctrTitle"/>
          </p:nvPr>
        </p:nvSpPr>
        <p:spPr>
          <a:xfrm>
            <a:off x="6130528" y="639764"/>
            <a:ext cx="2833959" cy="3709987"/>
          </a:xfrm>
        </p:spPr>
        <p:txBody>
          <a:bodyPr anchor="ctr">
            <a:normAutofit fontScale="90000"/>
          </a:bodyPr>
          <a:lstStyle/>
          <a:p>
            <a:pPr algn="l"/>
            <a:r>
              <a:rPr lang="fr-FR" sz="4800" b="1" i="1" dirty="0" smtClean="0">
                <a:solidFill>
                  <a:srgbClr val="92D050"/>
                </a:solidFill>
                <a:latin typeface="Harlow Solid Italic" pitchFamily="82" charset="0"/>
              </a:rPr>
              <a:t>Café y té </a:t>
            </a:r>
            <a:r>
              <a:rPr lang="fr-FR" sz="4800" b="1" i="1" dirty="0" err="1" smtClean="0">
                <a:solidFill>
                  <a:srgbClr val="92D050"/>
                </a:solidFill>
                <a:latin typeface="Harlow Solid Italic" pitchFamily="82" charset="0"/>
              </a:rPr>
              <a:t>transformados</a:t>
            </a:r>
            <a:r>
              <a:rPr lang="fr-FR" sz="4800" b="1" i="1" dirty="0" smtClean="0">
                <a:solidFill>
                  <a:srgbClr val="92D050"/>
                </a:solidFill>
                <a:latin typeface="Harlow Solid Italic" pitchFamily="82" charset="0"/>
              </a:rPr>
              <a:t> en </a:t>
            </a:r>
            <a:r>
              <a:rPr lang="fr-FR" sz="4800" b="1" i="1" dirty="0" err="1" smtClean="0">
                <a:solidFill>
                  <a:srgbClr val="92D050"/>
                </a:solidFill>
                <a:latin typeface="Harlow Solid Italic" pitchFamily="82" charset="0"/>
              </a:rPr>
              <a:t>arte</a:t>
            </a:r>
            <a:r>
              <a:rPr lang="fr-FR" sz="4800" b="1" i="1" dirty="0" smtClean="0">
                <a:solidFill>
                  <a:srgbClr val="92D050"/>
                </a:solidFill>
                <a:latin typeface="Harlow Solid Italic" pitchFamily="82" charset="0"/>
              </a:rPr>
              <a:t> </a:t>
            </a:r>
            <a:r>
              <a:rPr lang="fr-FR" sz="4800" b="1" i="1" dirty="0" err="1" smtClean="0">
                <a:solidFill>
                  <a:srgbClr val="92D050"/>
                </a:solidFill>
                <a:latin typeface="Harlow Solid Italic" pitchFamily="82" charset="0"/>
              </a:rPr>
              <a:t>por</a:t>
            </a:r>
            <a:r>
              <a:rPr lang="fr-FR" sz="4800" b="1" i="1" dirty="0" smtClean="0">
                <a:solidFill>
                  <a:srgbClr val="92D050"/>
                </a:solidFill>
                <a:latin typeface="Harlow Solid Italic" pitchFamily="82" charset="0"/>
              </a:rPr>
              <a:t> </a:t>
            </a:r>
            <a:r>
              <a:rPr lang="fr-FR" sz="4800" b="1" i="1" dirty="0" err="1" smtClean="0">
                <a:solidFill>
                  <a:srgbClr val="92D050"/>
                </a:solidFill>
                <a:latin typeface="Harlow Solid Italic" pitchFamily="82" charset="0"/>
              </a:rPr>
              <a:t>Giulia</a:t>
            </a:r>
            <a:r>
              <a:rPr lang="fr-FR" sz="4800" b="1" i="1" dirty="0" smtClean="0">
                <a:solidFill>
                  <a:srgbClr val="92D050"/>
                </a:solidFill>
                <a:latin typeface="Harlow Solid Italic" pitchFamily="82" charset="0"/>
              </a:rPr>
              <a:t> </a:t>
            </a:r>
            <a:r>
              <a:rPr lang="fr-FR" sz="4800" b="1" i="1" dirty="0" err="1" smtClean="0">
                <a:solidFill>
                  <a:srgbClr val="92D050"/>
                </a:solidFill>
                <a:latin typeface="Harlow Solid Italic" pitchFamily="82" charset="0"/>
              </a:rPr>
              <a:t>Bernardelli</a:t>
            </a:r>
            <a:r>
              <a:rPr lang="fr-FR" sz="4800" b="1" i="1" dirty="0" smtClean="0">
                <a:solidFill>
                  <a:srgbClr val="92D050"/>
                </a:solidFill>
                <a:latin typeface="Harlow Solid Italic" pitchFamily="82" charset="0"/>
              </a:rPr>
              <a:t>.</a:t>
            </a:r>
            <a:endParaRPr lang="fr-FR" sz="4800" i="1" dirty="0" smtClean="0">
              <a:solidFill>
                <a:srgbClr val="92D050"/>
              </a:solidFill>
              <a:latin typeface="Harlow Solid Italic" pitchFamily="82" charset="0"/>
            </a:endParaRPr>
          </a:p>
        </p:txBody>
      </p:sp>
      <p:sp>
        <p:nvSpPr>
          <p:cNvPr id="3077" name="Sous-titre 2"/>
          <p:cNvSpPr>
            <a:spLocks noGrp="1" noChangeArrowheads="1"/>
          </p:cNvSpPr>
          <p:nvPr>
            <p:ph type="subTitle" idx="1"/>
          </p:nvPr>
        </p:nvSpPr>
        <p:spPr>
          <a:xfrm>
            <a:off x="6130529" y="4843463"/>
            <a:ext cx="2533650" cy="1644650"/>
          </a:xfrm>
        </p:spPr>
        <p:txBody>
          <a:bodyPr anchor="ctr"/>
          <a:lstStyle/>
          <a:p>
            <a:r>
              <a:rPr lang="fr-FR" sz="2800" smtClean="0">
                <a:solidFill>
                  <a:srgbClr val="FFC000"/>
                </a:solidFill>
                <a:latin typeface="Brush Script MT" pitchFamily="66" charset="0"/>
              </a:rPr>
              <a:t>PPS Henri</a:t>
            </a:r>
          </a:p>
        </p:txBody>
      </p:sp>
      <p:sp>
        <p:nvSpPr>
          <p:cNvPr id="6" name="Espace réservé de la date 5">
            <a:extLst>
              <a:ext uri="{FF2B5EF4-FFF2-40B4-BE49-F238E27FC236}">
                <a16:creationId xmlns="" xmlns:a16="http://schemas.microsoft.com/office/drawing/2014/main" id="{7FCC5919-8E10-4613-B701-85EA3642ED62}"/>
              </a:ext>
            </a:extLst>
          </p:cNvPr>
          <p:cNvSpPr>
            <a:spLocks noGrp="1"/>
          </p:cNvSpPr>
          <p:nvPr>
            <p:ph type="dt" sz="quarter" idx="10"/>
          </p:nvPr>
        </p:nvSpPr>
        <p:spPr/>
        <p:txBody>
          <a:bodyPr/>
          <a:lstStyle/>
          <a:p>
            <a:pPr>
              <a:defRPr/>
            </a:pPr>
            <a:fld id="{C63F3326-4026-4556-8A48-0343626F79FD}" type="datetime1">
              <a:rPr lang="fr-FR" sz="2400" b="1" i="1">
                <a:solidFill>
                  <a:srgbClr val="C00000"/>
                </a:solidFill>
                <a:effectLst>
                  <a:outerShdw blurRad="38100" dist="38100" dir="2700000" algn="tl">
                    <a:srgbClr val="000000">
                      <a:alpha val="43137"/>
                    </a:srgbClr>
                  </a:outerShdw>
                </a:effectLst>
                <a:latin typeface="Arial Black" panose="020B0A04020102020204" pitchFamily="34" charset="0"/>
              </a:rPr>
              <a:pPr>
                <a:defRPr/>
              </a:pPr>
              <a:t>28/06/2020</a:t>
            </a:fld>
            <a:endParaRPr lang="fr-FR" b="1" i="1" dirty="0">
              <a:solidFill>
                <a:srgbClr val="C00000"/>
              </a:solidFill>
              <a:effectLst>
                <a:outerShdw blurRad="38100" dist="38100" dir="2700000" algn="tl">
                  <a:srgbClr val="000000">
                    <a:alpha val="43137"/>
                  </a:srgbClr>
                </a:outerShdw>
              </a:effectLst>
              <a:latin typeface="Arial Black" panose="020B0A04020102020204" pitchFamily="34" charset="0"/>
            </a:endParaRPr>
          </a:p>
        </p:txBody>
      </p:sp>
      <p:sp>
        <p:nvSpPr>
          <p:cNvPr id="7" name="Espace réservé du numéro de diapositive 6">
            <a:extLst>
              <a:ext uri="{FF2B5EF4-FFF2-40B4-BE49-F238E27FC236}">
                <a16:creationId xmlns="" xmlns:a16="http://schemas.microsoft.com/office/drawing/2014/main" id="{C93E9261-D3B6-43AE-B24B-28ED5C83DFF7}"/>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416C96DA-0C37-4803-BFBB-0CC0E5C50910}" type="slidenum">
              <a:rPr lang="fr-FR" sz="2400" b="1" i="1">
                <a:solidFill>
                  <a:srgbClr val="C00000"/>
                </a:solidFill>
                <a:effectLst>
                  <a:outerShdw blurRad="38100" dist="38100" dir="2700000" algn="tl">
                    <a:srgbClr val="000000"/>
                  </a:outerShdw>
                </a:effectLst>
                <a:latin typeface="Arial Black" pitchFamily="34" charset="0"/>
              </a:rPr>
              <a:pPr/>
              <a:t>1</a:t>
            </a:fld>
            <a:endParaRPr lang="fr-FR" sz="2400" b="1" i="1">
              <a:solidFill>
                <a:srgbClr val="C00000"/>
              </a:solidFill>
              <a:effectLst>
                <a:outerShdw blurRad="38100" dist="38100" dir="2700000" algn="tl">
                  <a:srgbClr val="000000"/>
                </a:outerShdw>
              </a:effectLst>
              <a:latin typeface="Arial Black" pitchFamily="34" charset="0"/>
            </a:endParaRPr>
          </a:p>
        </p:txBody>
      </p:sp>
    </p:spTree>
    <p:extLst>
      <p:ext uri="{BB962C8B-B14F-4D97-AF65-F5344CB8AC3E}">
        <p14:creationId xmlns:p14="http://schemas.microsoft.com/office/powerpoint/2010/main" val="39974407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 xmlns:a16="http://schemas.microsoft.com/office/drawing/2014/main" id="{8D75E6D6-17A4-402C-847D-E545DF4A0ABB}"/>
              </a:ext>
            </a:extLst>
          </p:cNvPr>
          <p:cNvSpPr>
            <a:spLocks noGrp="1"/>
          </p:cNvSpPr>
          <p:nvPr>
            <p:ph type="title"/>
          </p:nvPr>
        </p:nvSpPr>
        <p:spPr>
          <a:xfrm>
            <a:off x="628650" y="365125"/>
            <a:ext cx="7886700" cy="6069542"/>
          </a:xfrm>
          <a:gradFill flip="none" rotWithShape="1">
            <a:gsLst>
              <a:gs pos="25000">
                <a:schemeClr val="accent2">
                  <a:lumMod val="0"/>
                  <a:lumOff val="100000"/>
                </a:schemeClr>
              </a:gs>
              <a:gs pos="35000">
                <a:schemeClr val="accent2">
                  <a:lumMod val="0"/>
                  <a:lumOff val="100000"/>
                </a:schemeClr>
              </a:gs>
              <a:gs pos="100000">
                <a:schemeClr val="accent2">
                  <a:lumMod val="100000"/>
                </a:schemeClr>
              </a:gs>
            </a:gsLst>
            <a:path path="circle">
              <a:fillToRect l="50000" t="-80000" r="50000" b="180000"/>
            </a:path>
            <a:tileRect/>
          </a:gradFill>
        </p:spPr>
        <p:txBody>
          <a:bodyPr rtlCol="0">
            <a:normAutofit fontScale="90000"/>
          </a:bodyPr>
          <a:lstStyle/>
          <a:p>
            <a:pPr fontAlgn="auto">
              <a:spcAft>
                <a:spcPts val="0"/>
              </a:spcAft>
              <a:defRPr/>
            </a:pPr>
            <a:r>
              <a:rPr lang="es-ES" b="1" dirty="0">
                <a:latin typeface="Harlow Solid Italic" panose="04030604020F02020D02" pitchFamily="82" charset="0"/>
              </a:rPr>
              <a:t/>
            </a:r>
            <a:br>
              <a:rPr lang="es-ES" b="1" dirty="0">
                <a:latin typeface="Harlow Solid Italic" panose="04030604020F02020D02" pitchFamily="82" charset="0"/>
              </a:rPr>
            </a:br>
            <a:r>
              <a:rPr lang="es-ES" b="1" dirty="0" err="1">
                <a:latin typeface="Harlow Solid Italic" panose="04030604020F02020D02" pitchFamily="82" charset="0"/>
              </a:rPr>
              <a:t>Guilia</a:t>
            </a:r>
            <a:r>
              <a:rPr lang="es-ES" b="1" dirty="0">
                <a:latin typeface="Harlow Solid Italic" panose="04030604020F02020D02" pitchFamily="82" charset="0"/>
              </a:rPr>
              <a:t> </a:t>
            </a:r>
            <a:r>
              <a:rPr lang="es-ES" b="1" dirty="0" err="1">
                <a:latin typeface="Harlow Solid Italic" panose="04030604020F02020D02" pitchFamily="82" charset="0"/>
              </a:rPr>
              <a:t>Bernardelli</a:t>
            </a:r>
            <a:r>
              <a:rPr lang="es-ES" b="1" dirty="0">
                <a:latin typeface="Harlow Solid Italic" panose="04030604020F02020D02" pitchFamily="82" charset="0"/>
              </a:rPr>
              <a:t> es una mujer italiana que hace increíbles obras de arte con café derramado. Como todos sabemos, las manchas de café son realmente difíciles de limpiar, pero esta artista puede convertir el desorden en hermosas obras de arte con solo una cuchara o lo que tenga a mano.</a:t>
            </a:r>
            <a:endParaRPr lang="fr-FR" b="1" dirty="0">
              <a:latin typeface="Harlow Solid Italic" panose="04030604020F02020D02" pitchFamily="82" charset="0"/>
            </a:endParaRPr>
          </a:p>
        </p:txBody>
      </p:sp>
      <p:sp>
        <p:nvSpPr>
          <p:cNvPr id="2" name="Espace réservé de la date 1">
            <a:extLst>
              <a:ext uri="{FF2B5EF4-FFF2-40B4-BE49-F238E27FC236}">
                <a16:creationId xmlns="" xmlns:a16="http://schemas.microsoft.com/office/drawing/2014/main" id="{65315D71-EA22-4488-8A05-6678FCAC469E}"/>
              </a:ext>
            </a:extLst>
          </p:cNvPr>
          <p:cNvSpPr>
            <a:spLocks noGrp="1"/>
          </p:cNvSpPr>
          <p:nvPr>
            <p:ph type="dt" sz="quarter" idx="10"/>
          </p:nvPr>
        </p:nvSpPr>
        <p:spPr/>
        <p:txBody>
          <a:bodyPr/>
          <a:lstStyle/>
          <a:p>
            <a:pPr>
              <a:defRPr/>
            </a:pPr>
            <a:fld id="{C466561F-96E9-4C96-9913-8D6D1DDEBBF4}" type="datetime1">
              <a:rPr lang="fr-FR"/>
              <a:pPr>
                <a:defRPr/>
              </a:pPr>
              <a:t>28/06/2020</a:t>
            </a:fld>
            <a:endParaRPr lang="fr-FR"/>
          </a:p>
        </p:txBody>
      </p:sp>
      <p:sp>
        <p:nvSpPr>
          <p:cNvPr id="3" name="Espace réservé du numéro de diapositive 2">
            <a:extLst>
              <a:ext uri="{FF2B5EF4-FFF2-40B4-BE49-F238E27FC236}">
                <a16:creationId xmlns="" xmlns:a16="http://schemas.microsoft.com/office/drawing/2014/main" id="{E4D0667B-4E89-4D2A-9F8D-0B8F32872A5F}"/>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ACE89000-A019-4580-BF69-FCE516234888}" type="slidenum">
              <a:rPr lang="fr-FR">
                <a:solidFill>
                  <a:srgbClr val="898989"/>
                </a:solidFill>
              </a:rPr>
              <a:pPr/>
              <a:t>2</a:t>
            </a:fld>
            <a:endParaRPr lang="fr-FR">
              <a:solidFill>
                <a:srgbClr val="898989"/>
              </a:solidFill>
            </a:endParaRPr>
          </a:p>
        </p:txBody>
      </p:sp>
    </p:spTree>
    <p:extLst>
      <p:ext uri="{BB962C8B-B14F-4D97-AF65-F5344CB8AC3E}">
        <p14:creationId xmlns:p14="http://schemas.microsoft.com/office/powerpoint/2010/main" val="25852308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0" y="0"/>
            <a:ext cx="9144000" cy="6858000"/>
          </a:xfrm>
          <a:prstGeom prst="rect">
            <a:avLst/>
          </a:prstGeom>
          <a:solidFill>
            <a:srgbClr val="9B53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2" name="Rectangle 11">
            <a:extLst>
              <a:ext uri="{FF2B5EF4-FFF2-40B4-BE49-F238E27FC236}">
                <a16:creationId xmlns=""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357188" y="479425"/>
            <a:ext cx="8429625" cy="589915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124" name="Image 4" descr="Une image contenant personne, alimentation&#10;&#10;Description générée avec un niveau de confiance très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2454" y="642939"/>
            <a:ext cx="4179094"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Espace réservé de la date 5">
            <a:extLst>
              <a:ext uri="{FF2B5EF4-FFF2-40B4-BE49-F238E27FC236}">
                <a16:creationId xmlns="" xmlns:a16="http://schemas.microsoft.com/office/drawing/2014/main" id="{61D557D2-6DDB-4DF1-A18C-17AA39BE6305}"/>
              </a:ext>
            </a:extLst>
          </p:cNvPr>
          <p:cNvSpPr>
            <a:spLocks noGrp="1"/>
          </p:cNvSpPr>
          <p:nvPr>
            <p:ph type="dt" sz="quarter" idx="10"/>
          </p:nvPr>
        </p:nvSpPr>
        <p:spPr/>
        <p:txBody>
          <a:bodyPr/>
          <a:lstStyle/>
          <a:p>
            <a:pPr>
              <a:defRPr/>
            </a:pPr>
            <a:fld id="{482D32F2-6124-43FD-B53F-DB9876909709}" type="datetime1">
              <a:rPr lang="fr-FR"/>
              <a:pPr>
                <a:defRPr/>
              </a:pPr>
              <a:t>28/06/2020</a:t>
            </a:fld>
            <a:endParaRPr lang="fr-FR"/>
          </a:p>
        </p:txBody>
      </p:sp>
      <p:sp>
        <p:nvSpPr>
          <p:cNvPr id="7" name="Espace réservé du numéro de diapositive 6">
            <a:extLst>
              <a:ext uri="{FF2B5EF4-FFF2-40B4-BE49-F238E27FC236}">
                <a16:creationId xmlns="" xmlns:a16="http://schemas.microsoft.com/office/drawing/2014/main" id="{0A1F5656-0889-4003-84B4-E24AB495257A}"/>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E2EA4C2B-9829-4164-AA94-CBF28C58DD15}" type="slidenum">
              <a:rPr lang="fr-FR">
                <a:solidFill>
                  <a:srgbClr val="898989"/>
                </a:solidFill>
              </a:rPr>
              <a:pPr/>
              <a:t>3</a:t>
            </a:fld>
            <a:endParaRPr lang="fr-FR">
              <a:solidFill>
                <a:srgbClr val="898989"/>
              </a:solidFill>
            </a:endParaRPr>
          </a:p>
        </p:txBody>
      </p:sp>
      <p:sp>
        <p:nvSpPr>
          <p:cNvPr id="5127" name="Rectangle 7"/>
          <p:cNvSpPr>
            <a:spLocks noChangeArrowheads="1"/>
          </p:cNvSpPr>
          <p:nvPr/>
        </p:nvSpPr>
        <p:spPr bwMode="auto">
          <a:xfrm>
            <a:off x="4156473" y="6488114"/>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fr-FR">
                <a:solidFill>
                  <a:srgbClr val="FFC000"/>
                </a:solidFill>
                <a:latin typeface="Brush Script MT" pitchFamily="66" charset="0"/>
              </a:rPr>
              <a:t>PPS Henri</a:t>
            </a:r>
          </a:p>
        </p:txBody>
      </p:sp>
    </p:spTree>
    <p:extLst>
      <p:ext uri="{BB962C8B-B14F-4D97-AF65-F5344CB8AC3E}">
        <p14:creationId xmlns:p14="http://schemas.microsoft.com/office/powerpoint/2010/main" val="16595795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0" y="0"/>
            <a:ext cx="9144000" cy="6858000"/>
          </a:xfrm>
          <a:prstGeom prst="rect">
            <a:avLst/>
          </a:prstGeom>
          <a:solidFill>
            <a:srgbClr val="7B5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le 9">
            <a:extLst>
              <a:ext uri="{FF2B5EF4-FFF2-40B4-BE49-F238E27FC236}">
                <a16:creationId xmlns=""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357188" y="479425"/>
            <a:ext cx="8429625" cy="589915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6148" name="Image 2" descr="Une image contenant tasse, alimentation, table, intérieur&#10;&#10;Description générée avec un niveau de confiance très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3675" y="642939"/>
            <a:ext cx="3676650"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DAD00C25-E261-4689-87E7-06D50DEC578F}"/>
              </a:ext>
            </a:extLst>
          </p:cNvPr>
          <p:cNvSpPr>
            <a:spLocks noGrp="1"/>
          </p:cNvSpPr>
          <p:nvPr>
            <p:ph type="dt" sz="quarter" idx="10"/>
          </p:nvPr>
        </p:nvSpPr>
        <p:spPr/>
        <p:txBody>
          <a:bodyPr/>
          <a:lstStyle/>
          <a:p>
            <a:pPr>
              <a:defRPr/>
            </a:pPr>
            <a:fld id="{0998ADE4-9F6E-4338-92AC-FB197B2D3B1B}"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70F890A6-C0B3-43D1-9E82-D06DFC77059C}"/>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8A91C56D-DAC8-4A82-AA0F-AE98C9E411D2}" type="slidenum">
              <a:rPr lang="fr-FR">
                <a:solidFill>
                  <a:srgbClr val="898989"/>
                </a:solidFill>
              </a:rPr>
              <a:pPr/>
              <a:t>4</a:t>
            </a:fld>
            <a:endParaRPr lang="fr-FR">
              <a:solidFill>
                <a:srgbClr val="898989"/>
              </a:solidFill>
            </a:endParaRPr>
          </a:p>
        </p:txBody>
      </p:sp>
    </p:spTree>
    <p:extLst>
      <p:ext uri="{BB962C8B-B14F-4D97-AF65-F5344CB8AC3E}">
        <p14:creationId xmlns:p14="http://schemas.microsoft.com/office/powerpoint/2010/main" val="25600523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2" descr="Une image contenant mur&#10;&#10;Description générée avec un niveau de confiance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24321046-C68A-4203-B04D-B37C3A65C9E7}"/>
              </a:ext>
            </a:extLst>
          </p:cNvPr>
          <p:cNvSpPr>
            <a:spLocks noGrp="1"/>
          </p:cNvSpPr>
          <p:nvPr>
            <p:ph type="dt" sz="quarter" idx="10"/>
          </p:nvPr>
        </p:nvSpPr>
        <p:spPr/>
        <p:txBody>
          <a:bodyPr/>
          <a:lstStyle/>
          <a:p>
            <a:pPr>
              <a:defRPr/>
            </a:pPr>
            <a:fld id="{F1771C27-035E-4ED7-A0A8-93AD56A2890C}"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BA35AF1A-48A9-43B1-BC11-20D564814CEC}"/>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23BD217E-8AEB-43C2-8B47-5B64DBCDF321}" type="slidenum">
              <a:rPr lang="fr-FR">
                <a:solidFill>
                  <a:srgbClr val="898989"/>
                </a:solidFill>
              </a:rPr>
              <a:pPr/>
              <a:t>5</a:t>
            </a:fld>
            <a:endParaRPr lang="fr-FR">
              <a:solidFill>
                <a:srgbClr val="898989"/>
              </a:solidFill>
            </a:endParaRPr>
          </a:p>
        </p:txBody>
      </p:sp>
      <p:sp>
        <p:nvSpPr>
          <p:cNvPr id="7173" name="Rectangle 5"/>
          <p:cNvSpPr>
            <a:spLocks noChangeArrowheads="1"/>
          </p:cNvSpPr>
          <p:nvPr/>
        </p:nvSpPr>
        <p:spPr bwMode="auto">
          <a:xfrm>
            <a:off x="4156473" y="6488114"/>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fr-FR">
                <a:solidFill>
                  <a:srgbClr val="FFC000"/>
                </a:solidFill>
                <a:latin typeface="Brush Script MT" pitchFamily="66" charset="0"/>
              </a:rPr>
              <a:t>PPS Henri</a:t>
            </a:r>
          </a:p>
        </p:txBody>
      </p:sp>
    </p:spTree>
    <p:extLst>
      <p:ext uri="{BB962C8B-B14F-4D97-AF65-F5344CB8AC3E}">
        <p14:creationId xmlns:p14="http://schemas.microsoft.com/office/powerpoint/2010/main" val="31179713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2" descr="Une image contenant ciel, eau, extérieur, bateau&#10;&#10;Description générée avec un niveau de confiance très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7DB101EE-DAF8-47F4-AB52-087E82D20594}"/>
              </a:ext>
            </a:extLst>
          </p:cNvPr>
          <p:cNvSpPr>
            <a:spLocks noGrp="1"/>
          </p:cNvSpPr>
          <p:nvPr>
            <p:ph type="dt" sz="quarter" idx="10"/>
          </p:nvPr>
        </p:nvSpPr>
        <p:spPr/>
        <p:txBody>
          <a:bodyPr/>
          <a:lstStyle/>
          <a:p>
            <a:pPr>
              <a:defRPr/>
            </a:pPr>
            <a:fld id="{BB96FE81-A46D-4603-9666-3D3E73B5BFB5}"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B54750AB-4D20-4CCB-BFC7-E544F33BF61E}"/>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751FA9F9-72F7-4E9A-9698-BB00A3005543}" type="slidenum">
              <a:rPr lang="fr-FR">
                <a:solidFill>
                  <a:srgbClr val="898989"/>
                </a:solidFill>
              </a:rPr>
              <a:pPr/>
              <a:t>6</a:t>
            </a:fld>
            <a:endParaRPr lang="fr-FR">
              <a:solidFill>
                <a:srgbClr val="898989"/>
              </a:solidFill>
            </a:endParaRPr>
          </a:p>
        </p:txBody>
      </p:sp>
    </p:spTree>
    <p:extLst>
      <p:ext uri="{BB962C8B-B14F-4D97-AF65-F5344CB8AC3E}">
        <p14:creationId xmlns:p14="http://schemas.microsoft.com/office/powerpoint/2010/main" val="40901700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2" descr="Une image contenant table, alimentation, assiette, intérieur&#10;&#10;Description générée avec un niveau de confiance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374BBAF8-1E97-4637-9E7D-BE9017FE694F}"/>
              </a:ext>
            </a:extLst>
          </p:cNvPr>
          <p:cNvSpPr>
            <a:spLocks noGrp="1"/>
          </p:cNvSpPr>
          <p:nvPr>
            <p:ph type="dt" sz="quarter" idx="10"/>
          </p:nvPr>
        </p:nvSpPr>
        <p:spPr/>
        <p:txBody>
          <a:bodyPr/>
          <a:lstStyle/>
          <a:p>
            <a:pPr>
              <a:defRPr/>
            </a:pPr>
            <a:fld id="{65252178-822C-478B-A48C-616899E1CE2E}"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0423539A-BDC2-4CB6-94C9-50F5EC870C15}"/>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FD6C891D-EF81-4B12-A45B-B1F9C1FA9E2A}" type="slidenum">
              <a:rPr lang="fr-FR">
                <a:solidFill>
                  <a:srgbClr val="898989"/>
                </a:solidFill>
              </a:rPr>
              <a:pPr/>
              <a:t>7</a:t>
            </a:fld>
            <a:endParaRPr lang="fr-FR">
              <a:solidFill>
                <a:srgbClr val="898989"/>
              </a:solidFill>
            </a:endParaRPr>
          </a:p>
        </p:txBody>
      </p:sp>
      <p:sp>
        <p:nvSpPr>
          <p:cNvPr id="9221" name="Rectangle 5"/>
          <p:cNvSpPr>
            <a:spLocks noChangeArrowheads="1"/>
          </p:cNvSpPr>
          <p:nvPr/>
        </p:nvSpPr>
        <p:spPr bwMode="auto">
          <a:xfrm>
            <a:off x="8312944" y="3244850"/>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fr-FR">
                <a:solidFill>
                  <a:srgbClr val="FFC000"/>
                </a:solidFill>
                <a:latin typeface="Brush Script MT" pitchFamily="66" charset="0"/>
              </a:rPr>
              <a:t>PPS Henri</a:t>
            </a:r>
          </a:p>
        </p:txBody>
      </p:sp>
    </p:spTree>
    <p:extLst>
      <p:ext uri="{BB962C8B-B14F-4D97-AF65-F5344CB8AC3E}">
        <p14:creationId xmlns:p14="http://schemas.microsoft.com/office/powerpoint/2010/main" val="25563009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0" y="0"/>
            <a:ext cx="9144000" cy="6858000"/>
          </a:xfrm>
          <a:prstGeom prst="rect">
            <a:avLst/>
          </a:prstGeom>
          <a:solidFill>
            <a:srgbClr val="975A4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le 9">
            <a:extLst>
              <a:ext uri="{FF2B5EF4-FFF2-40B4-BE49-F238E27FC236}">
                <a16:creationId xmlns=""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357188" y="479425"/>
            <a:ext cx="8429625" cy="589915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10244" name="Imag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2454" y="642939"/>
            <a:ext cx="4179094"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F9017641-3D09-4E55-B105-2B3C763AEDFD}"/>
              </a:ext>
            </a:extLst>
          </p:cNvPr>
          <p:cNvSpPr>
            <a:spLocks noGrp="1"/>
          </p:cNvSpPr>
          <p:nvPr>
            <p:ph type="dt" sz="quarter" idx="10"/>
          </p:nvPr>
        </p:nvSpPr>
        <p:spPr/>
        <p:txBody>
          <a:bodyPr/>
          <a:lstStyle/>
          <a:p>
            <a:pPr>
              <a:defRPr/>
            </a:pPr>
            <a:fld id="{31207888-C359-4BEA-97CC-851D586AD322}"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1E22C508-BF07-425E-97CC-317C0F5FF771}"/>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D737A783-C6A8-4727-A1E2-398A62DC8EA2}" type="slidenum">
              <a:rPr lang="fr-FR">
                <a:solidFill>
                  <a:srgbClr val="898989"/>
                </a:solidFill>
              </a:rPr>
              <a:pPr/>
              <a:t>8</a:t>
            </a:fld>
            <a:endParaRPr lang="fr-FR">
              <a:solidFill>
                <a:srgbClr val="898989"/>
              </a:solidFill>
            </a:endParaRPr>
          </a:p>
        </p:txBody>
      </p:sp>
    </p:spTree>
    <p:extLst>
      <p:ext uri="{BB962C8B-B14F-4D97-AF65-F5344CB8AC3E}">
        <p14:creationId xmlns:p14="http://schemas.microsoft.com/office/powerpoint/2010/main" val="5220587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4" descr="Une image contenant mur, intérieur&#10;&#10;Description générée avec un niveau de confiance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Espace réservé de la date 5">
            <a:extLst>
              <a:ext uri="{FF2B5EF4-FFF2-40B4-BE49-F238E27FC236}">
                <a16:creationId xmlns="" xmlns:a16="http://schemas.microsoft.com/office/drawing/2014/main" id="{422FAD5A-1D14-460D-BEE0-C74F55F14222}"/>
              </a:ext>
            </a:extLst>
          </p:cNvPr>
          <p:cNvSpPr>
            <a:spLocks noGrp="1"/>
          </p:cNvSpPr>
          <p:nvPr>
            <p:ph type="dt" sz="quarter" idx="10"/>
          </p:nvPr>
        </p:nvSpPr>
        <p:spPr/>
        <p:txBody>
          <a:bodyPr/>
          <a:lstStyle/>
          <a:p>
            <a:pPr>
              <a:defRPr/>
            </a:pPr>
            <a:fld id="{49C66A9D-3E09-41E4-9F69-4E6FF1BA503D}" type="datetime1">
              <a:rPr lang="fr-FR"/>
              <a:pPr>
                <a:defRPr/>
              </a:pPr>
              <a:t>28/06/2020</a:t>
            </a:fld>
            <a:endParaRPr lang="fr-FR"/>
          </a:p>
        </p:txBody>
      </p:sp>
      <p:sp>
        <p:nvSpPr>
          <p:cNvPr id="7" name="Espace réservé du numéro de diapositive 6">
            <a:extLst>
              <a:ext uri="{FF2B5EF4-FFF2-40B4-BE49-F238E27FC236}">
                <a16:creationId xmlns="" xmlns:a16="http://schemas.microsoft.com/office/drawing/2014/main" id="{430BE2A7-2F45-4887-B9B5-70B8DDC8C93A}"/>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067FE022-A538-468E-83D9-CC51CE32533F}" type="slidenum">
              <a:rPr lang="fr-FR">
                <a:solidFill>
                  <a:srgbClr val="898989"/>
                </a:solidFill>
              </a:rPr>
              <a:pPr/>
              <a:t>9</a:t>
            </a:fld>
            <a:endParaRPr lang="fr-FR">
              <a:solidFill>
                <a:srgbClr val="898989"/>
              </a:solidFill>
            </a:endParaRPr>
          </a:p>
        </p:txBody>
      </p:sp>
      <p:sp>
        <p:nvSpPr>
          <p:cNvPr id="11269" name="Rectangle 7"/>
          <p:cNvSpPr>
            <a:spLocks noChangeArrowheads="1"/>
          </p:cNvSpPr>
          <p:nvPr/>
        </p:nvSpPr>
        <p:spPr bwMode="auto">
          <a:xfrm>
            <a:off x="1" y="3244850"/>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fr-FR">
                <a:solidFill>
                  <a:srgbClr val="FFC000"/>
                </a:solidFill>
                <a:latin typeface="Brush Script MT" pitchFamily="66" charset="0"/>
              </a:rPr>
              <a:t>PPS Henri</a:t>
            </a:r>
          </a:p>
        </p:txBody>
      </p:sp>
    </p:spTree>
    <p:extLst>
      <p:ext uri="{BB962C8B-B14F-4D97-AF65-F5344CB8AC3E}">
        <p14:creationId xmlns:p14="http://schemas.microsoft.com/office/powerpoint/2010/main" val="19948398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0" y="0"/>
            <a:ext cx="9144000" cy="6858000"/>
          </a:xfrm>
          <a:prstGeom prst="rect">
            <a:avLst/>
          </a:prstGeom>
          <a:solidFill>
            <a:srgbClr val="924D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le 9">
            <a:extLst>
              <a:ext uri="{FF2B5EF4-FFF2-40B4-BE49-F238E27FC236}">
                <a16:creationId xmlns=""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357188" y="479425"/>
            <a:ext cx="8429625" cy="589915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12292" name="Image 2" descr="Une image contenant personne, ciel, tenant, mur&#10;&#10;Description générée avec un niveau de confiance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2454" y="642939"/>
            <a:ext cx="4179094"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EB10C7D2-B050-400B-9518-1F47D01A93D4}"/>
              </a:ext>
            </a:extLst>
          </p:cNvPr>
          <p:cNvSpPr>
            <a:spLocks noGrp="1"/>
          </p:cNvSpPr>
          <p:nvPr>
            <p:ph type="dt" sz="quarter" idx="10"/>
          </p:nvPr>
        </p:nvSpPr>
        <p:spPr/>
        <p:txBody>
          <a:bodyPr/>
          <a:lstStyle/>
          <a:p>
            <a:pPr>
              <a:defRPr/>
            </a:pPr>
            <a:fld id="{83060CE5-6D34-4CDB-8A90-A6DC32A76B89}"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CFA009E7-34A8-4432-930E-39B16966D08D}"/>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C814ED04-8E39-44AD-BF54-857D03DBD435}" type="slidenum">
              <a:rPr lang="fr-FR">
                <a:solidFill>
                  <a:srgbClr val="898989"/>
                </a:solidFill>
              </a:rPr>
              <a:pPr/>
              <a:t>10</a:t>
            </a:fld>
            <a:endParaRPr lang="fr-FR">
              <a:solidFill>
                <a:srgbClr val="898989"/>
              </a:solidFill>
            </a:endParaRPr>
          </a:p>
        </p:txBody>
      </p:sp>
    </p:spTree>
    <p:extLst>
      <p:ext uri="{BB962C8B-B14F-4D97-AF65-F5344CB8AC3E}">
        <p14:creationId xmlns:p14="http://schemas.microsoft.com/office/powerpoint/2010/main" val="39370725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06B603AD-CA4B-4EAA-B62B-5A3B6DADCE43}"/>
              </a:ext>
            </a:extLst>
          </p:cNvPr>
          <p:cNvSpPr>
            <a:spLocks noGrp="1"/>
          </p:cNvSpPr>
          <p:nvPr>
            <p:ph type="dt" sz="quarter" idx="10"/>
          </p:nvPr>
        </p:nvSpPr>
        <p:spPr/>
        <p:txBody>
          <a:bodyPr/>
          <a:lstStyle/>
          <a:p>
            <a:pPr>
              <a:defRPr/>
            </a:pPr>
            <a:fld id="{387D5D31-0E8A-4144-BC3B-263101698B92}"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E13C888C-7AE7-45D4-A714-8F4AAB1298BA}"/>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A3635C46-FCD1-483C-B499-B9D9125AC96D}" type="slidenum">
              <a:rPr lang="fr-FR">
                <a:solidFill>
                  <a:srgbClr val="898989"/>
                </a:solidFill>
              </a:rPr>
              <a:pPr/>
              <a:t>11</a:t>
            </a:fld>
            <a:endParaRPr lang="fr-FR">
              <a:solidFill>
                <a:srgbClr val="898989"/>
              </a:solidFill>
            </a:endParaRPr>
          </a:p>
        </p:txBody>
      </p:sp>
      <p:sp>
        <p:nvSpPr>
          <p:cNvPr id="13317" name="Rectangle 5"/>
          <p:cNvSpPr>
            <a:spLocks noChangeArrowheads="1"/>
          </p:cNvSpPr>
          <p:nvPr/>
        </p:nvSpPr>
        <p:spPr bwMode="auto">
          <a:xfrm>
            <a:off x="4156473" y="6488114"/>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fr-FR">
                <a:solidFill>
                  <a:srgbClr val="FFC000"/>
                </a:solidFill>
                <a:latin typeface="Brush Script MT" pitchFamily="66" charset="0"/>
              </a:rPr>
              <a:t>PPS Henri</a:t>
            </a:r>
          </a:p>
        </p:txBody>
      </p:sp>
    </p:spTree>
    <p:extLst>
      <p:ext uri="{BB962C8B-B14F-4D97-AF65-F5344CB8AC3E}">
        <p14:creationId xmlns:p14="http://schemas.microsoft.com/office/powerpoint/2010/main" val="41141037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0" y="0"/>
            <a:ext cx="9144000" cy="6858000"/>
          </a:xfrm>
          <a:prstGeom prst="rect">
            <a:avLst/>
          </a:prstGeom>
          <a:solidFill>
            <a:srgbClr val="7336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le 9">
            <a:extLst>
              <a:ext uri="{FF2B5EF4-FFF2-40B4-BE49-F238E27FC236}">
                <a16:creationId xmlns=""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357188" y="479425"/>
            <a:ext cx="8429625" cy="589915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14340" name="Image 2" descr="Une image contenant mur, intérieur, tasse, table&#10;&#10;Description générée avec un niveau de confiance très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8450" y="642939"/>
            <a:ext cx="3467100"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AA6BF548-8371-4381-BE30-D7FD3D183F3B}"/>
              </a:ext>
            </a:extLst>
          </p:cNvPr>
          <p:cNvSpPr>
            <a:spLocks noGrp="1"/>
          </p:cNvSpPr>
          <p:nvPr>
            <p:ph type="dt" sz="quarter" idx="10"/>
          </p:nvPr>
        </p:nvSpPr>
        <p:spPr/>
        <p:txBody>
          <a:bodyPr/>
          <a:lstStyle/>
          <a:p>
            <a:pPr>
              <a:defRPr/>
            </a:pPr>
            <a:fld id="{E1652C57-528E-4CE0-ADC5-8BA9AD12FEC0}"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A2EA5141-E1F4-4E0D-B2BD-B7BFF1B91501}"/>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F56DB927-DB07-4136-BB3A-8BC3FD54203D}" type="slidenum">
              <a:rPr lang="fr-FR">
                <a:solidFill>
                  <a:srgbClr val="898989"/>
                </a:solidFill>
              </a:rPr>
              <a:pPr/>
              <a:t>12</a:t>
            </a:fld>
            <a:endParaRPr lang="fr-FR">
              <a:solidFill>
                <a:srgbClr val="898989"/>
              </a:solidFill>
            </a:endParaRPr>
          </a:p>
        </p:txBody>
      </p:sp>
    </p:spTree>
    <p:extLst>
      <p:ext uri="{BB962C8B-B14F-4D97-AF65-F5344CB8AC3E}">
        <p14:creationId xmlns:p14="http://schemas.microsoft.com/office/powerpoint/2010/main" val="21496203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2" descr="Une image contenant mur, intérieur, ciel&#10;&#10;Description générée avec un niveau de confiance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10508DF8-19C9-4E54-A93E-724D3C81ECDE}"/>
              </a:ext>
            </a:extLst>
          </p:cNvPr>
          <p:cNvSpPr>
            <a:spLocks noGrp="1"/>
          </p:cNvSpPr>
          <p:nvPr>
            <p:ph type="dt" sz="quarter" idx="10"/>
          </p:nvPr>
        </p:nvSpPr>
        <p:spPr/>
        <p:txBody>
          <a:bodyPr/>
          <a:lstStyle/>
          <a:p>
            <a:pPr>
              <a:defRPr/>
            </a:pPr>
            <a:fld id="{3850559A-FB06-498C-8206-5F6664EDA47E}"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EDFF5AFA-A17B-4919-AD3F-D9F88B0D55D6}"/>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D370CAB6-2BA9-490A-BAAA-FFB1D2ED4E36}" type="slidenum">
              <a:rPr lang="fr-FR">
                <a:solidFill>
                  <a:srgbClr val="898989"/>
                </a:solidFill>
              </a:rPr>
              <a:pPr/>
              <a:t>13</a:t>
            </a:fld>
            <a:endParaRPr lang="fr-FR">
              <a:solidFill>
                <a:srgbClr val="898989"/>
              </a:solidFill>
            </a:endParaRPr>
          </a:p>
        </p:txBody>
      </p:sp>
      <p:sp>
        <p:nvSpPr>
          <p:cNvPr id="15365" name="Rectangle 5"/>
          <p:cNvSpPr>
            <a:spLocks noChangeArrowheads="1"/>
          </p:cNvSpPr>
          <p:nvPr/>
        </p:nvSpPr>
        <p:spPr bwMode="auto">
          <a:xfrm>
            <a:off x="4156473" y="6488114"/>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fr-FR">
                <a:solidFill>
                  <a:srgbClr val="FFC000"/>
                </a:solidFill>
                <a:latin typeface="Brush Script MT" pitchFamily="66" charset="0"/>
              </a:rPr>
              <a:t>PPS Henri</a:t>
            </a:r>
          </a:p>
        </p:txBody>
      </p:sp>
    </p:spTree>
    <p:extLst>
      <p:ext uri="{BB962C8B-B14F-4D97-AF65-F5344CB8AC3E}">
        <p14:creationId xmlns:p14="http://schemas.microsoft.com/office/powerpoint/2010/main" val="535697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2" descr="Une image contenant mur, intérieur, table, ciel&#10;&#10;Description générée avec un niveau de confiance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EA44D8D7-3676-4F7A-97CC-1D1ECB530928}"/>
              </a:ext>
            </a:extLst>
          </p:cNvPr>
          <p:cNvSpPr>
            <a:spLocks noGrp="1"/>
          </p:cNvSpPr>
          <p:nvPr>
            <p:ph type="dt" sz="quarter" idx="10"/>
          </p:nvPr>
        </p:nvSpPr>
        <p:spPr/>
        <p:txBody>
          <a:bodyPr/>
          <a:lstStyle/>
          <a:p>
            <a:pPr>
              <a:defRPr/>
            </a:pPr>
            <a:fld id="{2D3FCE52-8DBF-427B-BBDE-D2D24A1325E9}"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7DE45803-977B-4FFB-ADB3-77B4FECD7CED}"/>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21F94FD5-1174-4E41-8412-FC1A452E4912}" type="slidenum">
              <a:rPr lang="fr-FR">
                <a:solidFill>
                  <a:srgbClr val="898989"/>
                </a:solidFill>
              </a:rPr>
              <a:pPr/>
              <a:t>14</a:t>
            </a:fld>
            <a:endParaRPr lang="fr-FR">
              <a:solidFill>
                <a:srgbClr val="898989"/>
              </a:solidFill>
            </a:endParaRPr>
          </a:p>
        </p:txBody>
      </p:sp>
    </p:spTree>
    <p:extLst>
      <p:ext uri="{BB962C8B-B14F-4D97-AF65-F5344CB8AC3E}">
        <p14:creationId xmlns:p14="http://schemas.microsoft.com/office/powerpoint/2010/main" val="13611759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0" y="0"/>
            <a:ext cx="9144000" cy="6858000"/>
          </a:xfrm>
          <a:prstGeom prst="rect">
            <a:avLst/>
          </a:prstGeom>
          <a:solidFill>
            <a:srgbClr val="51394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le 9">
            <a:extLst>
              <a:ext uri="{FF2B5EF4-FFF2-40B4-BE49-F238E27FC236}">
                <a16:creationId xmlns=""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357188" y="479425"/>
            <a:ext cx="8429625" cy="589915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17412" name="Imag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2454" y="642939"/>
            <a:ext cx="4179094"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ABED3271-CA92-48A9-9531-2B5C8C092594}"/>
              </a:ext>
            </a:extLst>
          </p:cNvPr>
          <p:cNvSpPr>
            <a:spLocks noGrp="1"/>
          </p:cNvSpPr>
          <p:nvPr>
            <p:ph type="dt" sz="quarter" idx="10"/>
          </p:nvPr>
        </p:nvSpPr>
        <p:spPr/>
        <p:txBody>
          <a:bodyPr/>
          <a:lstStyle/>
          <a:p>
            <a:pPr>
              <a:defRPr/>
            </a:pPr>
            <a:fld id="{8A69C20C-ABE6-4E69-8D64-27DC63074E17}"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7006CBBC-3758-403C-A481-74F0E943AFC3}"/>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2728291B-FD72-4CC5-9668-954B540102AC}" type="slidenum">
              <a:rPr lang="fr-FR">
                <a:solidFill>
                  <a:srgbClr val="898989"/>
                </a:solidFill>
              </a:rPr>
              <a:pPr/>
              <a:t>15</a:t>
            </a:fld>
            <a:endParaRPr lang="fr-FR">
              <a:solidFill>
                <a:srgbClr val="898989"/>
              </a:solidFill>
            </a:endParaRPr>
          </a:p>
        </p:txBody>
      </p:sp>
      <p:sp>
        <p:nvSpPr>
          <p:cNvPr id="17415" name="Rectangle 5"/>
          <p:cNvSpPr>
            <a:spLocks noChangeArrowheads="1"/>
          </p:cNvSpPr>
          <p:nvPr/>
        </p:nvSpPr>
        <p:spPr bwMode="auto">
          <a:xfrm>
            <a:off x="4156473" y="6488114"/>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fr-FR">
                <a:solidFill>
                  <a:srgbClr val="FFC000"/>
                </a:solidFill>
                <a:latin typeface="Brush Script MT" pitchFamily="66" charset="0"/>
              </a:rPr>
              <a:t>PPS Henri</a:t>
            </a:r>
          </a:p>
        </p:txBody>
      </p:sp>
    </p:spTree>
    <p:extLst>
      <p:ext uri="{BB962C8B-B14F-4D97-AF65-F5344CB8AC3E}">
        <p14:creationId xmlns:p14="http://schemas.microsoft.com/office/powerpoint/2010/main" val="36192409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2" descr="Une image contenant mur, table, tasse&#10;&#10;Description générée avec un niveau de confiance très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F349D0F5-018C-4CDD-A8A3-CBF80C751B25}"/>
              </a:ext>
            </a:extLst>
          </p:cNvPr>
          <p:cNvSpPr>
            <a:spLocks noGrp="1"/>
          </p:cNvSpPr>
          <p:nvPr>
            <p:ph type="dt" sz="quarter" idx="10"/>
          </p:nvPr>
        </p:nvSpPr>
        <p:spPr/>
        <p:txBody>
          <a:bodyPr/>
          <a:lstStyle/>
          <a:p>
            <a:pPr>
              <a:defRPr/>
            </a:pPr>
            <a:fld id="{DAA7A6A5-CFF9-4443-802C-F6D73A8B23CB}"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339AE990-7E81-4634-8F18-F70E0881C7FC}"/>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90F5B2C4-7158-4F06-83DF-FF461E04172B}" type="slidenum">
              <a:rPr lang="fr-FR">
                <a:solidFill>
                  <a:srgbClr val="898989"/>
                </a:solidFill>
              </a:rPr>
              <a:pPr/>
              <a:t>16</a:t>
            </a:fld>
            <a:endParaRPr lang="fr-FR">
              <a:solidFill>
                <a:srgbClr val="898989"/>
              </a:solidFill>
            </a:endParaRPr>
          </a:p>
        </p:txBody>
      </p:sp>
    </p:spTree>
    <p:extLst>
      <p:ext uri="{BB962C8B-B14F-4D97-AF65-F5344CB8AC3E}">
        <p14:creationId xmlns:p14="http://schemas.microsoft.com/office/powerpoint/2010/main" val="34134192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0" y="0"/>
            <a:ext cx="9144000" cy="6858000"/>
          </a:xfrm>
          <a:prstGeom prst="rect">
            <a:avLst/>
          </a:prstGeom>
          <a:solidFill>
            <a:srgbClr val="9F635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le 9">
            <a:extLst>
              <a:ext uri="{FF2B5EF4-FFF2-40B4-BE49-F238E27FC236}">
                <a16:creationId xmlns=""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357188" y="479425"/>
            <a:ext cx="8429625" cy="589915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19460" name="Image 2" descr="Une image contenant mur, intérieur, personne, alimentation&#10;&#10;Description générée avec un niveau de confiance très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2454" y="642939"/>
            <a:ext cx="4179094"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B0DD1ADA-12F1-4287-AEF6-5144F96756A4}"/>
              </a:ext>
            </a:extLst>
          </p:cNvPr>
          <p:cNvSpPr>
            <a:spLocks noGrp="1"/>
          </p:cNvSpPr>
          <p:nvPr>
            <p:ph type="dt" sz="quarter" idx="10"/>
          </p:nvPr>
        </p:nvSpPr>
        <p:spPr/>
        <p:txBody>
          <a:bodyPr/>
          <a:lstStyle/>
          <a:p>
            <a:pPr>
              <a:defRPr/>
            </a:pPr>
            <a:fld id="{EE12F291-3ECE-413F-BE64-9957A3E4A35B}"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4372FF91-5CF1-48D9-9A23-3F2585D1E145}"/>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E568118B-3DA8-49B3-96CA-C291339D8415}" type="slidenum">
              <a:rPr lang="fr-FR">
                <a:solidFill>
                  <a:srgbClr val="898989"/>
                </a:solidFill>
              </a:rPr>
              <a:pPr/>
              <a:t>17</a:t>
            </a:fld>
            <a:endParaRPr lang="fr-FR">
              <a:solidFill>
                <a:srgbClr val="898989"/>
              </a:solidFill>
            </a:endParaRPr>
          </a:p>
        </p:txBody>
      </p:sp>
      <p:sp>
        <p:nvSpPr>
          <p:cNvPr id="19463" name="Rectangle 5"/>
          <p:cNvSpPr>
            <a:spLocks noChangeArrowheads="1"/>
          </p:cNvSpPr>
          <p:nvPr/>
        </p:nvSpPr>
        <p:spPr bwMode="auto">
          <a:xfrm>
            <a:off x="4156473" y="6488114"/>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fr-FR">
                <a:solidFill>
                  <a:srgbClr val="FFC000"/>
                </a:solidFill>
                <a:latin typeface="Brush Script MT" pitchFamily="66" charset="0"/>
              </a:rPr>
              <a:t>PPS Henri</a:t>
            </a:r>
          </a:p>
        </p:txBody>
      </p:sp>
    </p:spTree>
    <p:extLst>
      <p:ext uri="{BB962C8B-B14F-4D97-AF65-F5344CB8AC3E}">
        <p14:creationId xmlns:p14="http://schemas.microsoft.com/office/powerpoint/2010/main" val="7785292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2" descr="Une image contenant tasse, café, table, suivant&#10;&#10;Description générée avec un niveau de confiance très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FA902DEE-16B8-4597-9307-65E442A99539}"/>
              </a:ext>
            </a:extLst>
          </p:cNvPr>
          <p:cNvSpPr>
            <a:spLocks noGrp="1"/>
          </p:cNvSpPr>
          <p:nvPr>
            <p:ph type="dt" sz="quarter" idx="10"/>
          </p:nvPr>
        </p:nvSpPr>
        <p:spPr/>
        <p:txBody>
          <a:bodyPr/>
          <a:lstStyle/>
          <a:p>
            <a:pPr>
              <a:defRPr/>
            </a:pPr>
            <a:fld id="{F64DD2C1-7BE5-4148-830C-B33F7FB7423F}"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2D379E50-2F96-440A-9A91-FA3B5BA6CD5A}"/>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D01C274C-5938-4B66-8159-6061BD929E65}" type="slidenum">
              <a:rPr lang="fr-FR">
                <a:solidFill>
                  <a:srgbClr val="898989"/>
                </a:solidFill>
              </a:rPr>
              <a:pPr/>
              <a:t>18</a:t>
            </a:fld>
            <a:endParaRPr lang="fr-FR">
              <a:solidFill>
                <a:srgbClr val="898989"/>
              </a:solidFill>
            </a:endParaRPr>
          </a:p>
        </p:txBody>
      </p:sp>
    </p:spTree>
    <p:extLst>
      <p:ext uri="{BB962C8B-B14F-4D97-AF65-F5344CB8AC3E}">
        <p14:creationId xmlns:p14="http://schemas.microsoft.com/office/powerpoint/2010/main" val="31388551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0" y="0"/>
            <a:ext cx="9144000" cy="6858000"/>
          </a:xfrm>
          <a:prstGeom prst="rect">
            <a:avLst/>
          </a:prstGeom>
          <a:solidFill>
            <a:srgbClr val="5B36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le 9">
            <a:extLst>
              <a:ext uri="{FF2B5EF4-FFF2-40B4-BE49-F238E27FC236}">
                <a16:creationId xmlns=""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357188" y="479425"/>
            <a:ext cx="8429625" cy="589915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1508" name="Image 2" descr="Une image contenant ciel, eau, table&#10;&#10;Description générée avec un niveau de confiance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2454" y="642939"/>
            <a:ext cx="4179094"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269584C8-D785-4C29-B8DB-0465925551E2}"/>
              </a:ext>
            </a:extLst>
          </p:cNvPr>
          <p:cNvSpPr>
            <a:spLocks noGrp="1"/>
          </p:cNvSpPr>
          <p:nvPr>
            <p:ph type="dt" sz="quarter" idx="10"/>
          </p:nvPr>
        </p:nvSpPr>
        <p:spPr/>
        <p:txBody>
          <a:bodyPr/>
          <a:lstStyle/>
          <a:p>
            <a:pPr>
              <a:defRPr/>
            </a:pPr>
            <a:fld id="{94CEDE03-0A13-4101-BF20-1220274DCED3}"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711F7907-FBC4-45BB-A33F-7E2DF9881F77}"/>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CF20B078-1EA2-472C-B96F-EEE280E7BD11}" type="slidenum">
              <a:rPr lang="fr-FR">
                <a:solidFill>
                  <a:srgbClr val="898989"/>
                </a:solidFill>
              </a:rPr>
              <a:pPr/>
              <a:t>19</a:t>
            </a:fld>
            <a:endParaRPr lang="fr-FR">
              <a:solidFill>
                <a:srgbClr val="898989"/>
              </a:solidFill>
            </a:endParaRPr>
          </a:p>
        </p:txBody>
      </p:sp>
      <p:sp>
        <p:nvSpPr>
          <p:cNvPr id="21511" name="Rectangle 5"/>
          <p:cNvSpPr>
            <a:spLocks noChangeArrowheads="1"/>
          </p:cNvSpPr>
          <p:nvPr/>
        </p:nvSpPr>
        <p:spPr bwMode="auto">
          <a:xfrm>
            <a:off x="4156473" y="6488114"/>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fr-FR">
                <a:solidFill>
                  <a:srgbClr val="FFC000"/>
                </a:solidFill>
                <a:latin typeface="Brush Script MT" pitchFamily="66" charset="0"/>
              </a:rPr>
              <a:t>PPS Henri</a:t>
            </a:r>
          </a:p>
        </p:txBody>
      </p:sp>
    </p:spTree>
    <p:extLst>
      <p:ext uri="{BB962C8B-B14F-4D97-AF65-F5344CB8AC3E}">
        <p14:creationId xmlns:p14="http://schemas.microsoft.com/office/powerpoint/2010/main" val="27277470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2" descr="Une image contenant mur, intérieur, table&#10;&#10;Description générée avec un niveau de confiance très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75F33E7B-12C1-47DF-B846-887E28D2E523}"/>
              </a:ext>
            </a:extLst>
          </p:cNvPr>
          <p:cNvSpPr>
            <a:spLocks noGrp="1"/>
          </p:cNvSpPr>
          <p:nvPr>
            <p:ph type="dt" sz="quarter" idx="10"/>
          </p:nvPr>
        </p:nvSpPr>
        <p:spPr/>
        <p:txBody>
          <a:bodyPr/>
          <a:lstStyle/>
          <a:p>
            <a:pPr>
              <a:defRPr/>
            </a:pPr>
            <a:fld id="{C337EF12-99B4-4F1C-9C41-0D2BA92D2742}"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1E435225-1969-484C-ABDD-8ADB529A260B}"/>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DC338665-1F61-46B4-907B-BEBFF45E8BAD}" type="slidenum">
              <a:rPr lang="fr-FR">
                <a:solidFill>
                  <a:srgbClr val="898989"/>
                </a:solidFill>
              </a:rPr>
              <a:pPr/>
              <a:t>20</a:t>
            </a:fld>
            <a:endParaRPr lang="fr-FR">
              <a:solidFill>
                <a:srgbClr val="898989"/>
              </a:solidFill>
            </a:endParaRPr>
          </a:p>
        </p:txBody>
      </p:sp>
    </p:spTree>
    <p:extLst>
      <p:ext uri="{BB962C8B-B14F-4D97-AF65-F5344CB8AC3E}">
        <p14:creationId xmlns:p14="http://schemas.microsoft.com/office/powerpoint/2010/main" val="37962530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2" descr="Une image contenant alimentation&#10;&#10;Description générée avec un niveau de confiance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B4C5E908-C4B6-4BF4-8C37-43C125253FB4}"/>
              </a:ext>
            </a:extLst>
          </p:cNvPr>
          <p:cNvSpPr>
            <a:spLocks noGrp="1"/>
          </p:cNvSpPr>
          <p:nvPr>
            <p:ph type="dt" sz="quarter" idx="10"/>
          </p:nvPr>
        </p:nvSpPr>
        <p:spPr/>
        <p:txBody>
          <a:bodyPr/>
          <a:lstStyle/>
          <a:p>
            <a:pPr>
              <a:defRPr/>
            </a:pPr>
            <a:fld id="{02EF4630-53E0-4EEB-9509-C42F1FE78204}"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6FA32FEF-4CA1-4954-85C4-08017BFF6618}"/>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BD33F96C-2823-43FD-AA4B-1C4E6F35EC48}" type="slidenum">
              <a:rPr lang="fr-FR">
                <a:solidFill>
                  <a:srgbClr val="898989"/>
                </a:solidFill>
              </a:rPr>
              <a:pPr/>
              <a:t>21</a:t>
            </a:fld>
            <a:endParaRPr lang="fr-FR">
              <a:solidFill>
                <a:srgbClr val="898989"/>
              </a:solidFill>
            </a:endParaRPr>
          </a:p>
        </p:txBody>
      </p:sp>
      <p:sp>
        <p:nvSpPr>
          <p:cNvPr id="23557" name="Rectangle 5"/>
          <p:cNvSpPr>
            <a:spLocks noChangeArrowheads="1"/>
          </p:cNvSpPr>
          <p:nvPr/>
        </p:nvSpPr>
        <p:spPr bwMode="auto">
          <a:xfrm>
            <a:off x="4156473" y="6488114"/>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fr-FR">
                <a:solidFill>
                  <a:srgbClr val="FFC000"/>
                </a:solidFill>
                <a:latin typeface="Brush Script MT" pitchFamily="66" charset="0"/>
              </a:rPr>
              <a:t>PPS Henri</a:t>
            </a:r>
          </a:p>
        </p:txBody>
      </p:sp>
    </p:spTree>
    <p:extLst>
      <p:ext uri="{BB962C8B-B14F-4D97-AF65-F5344CB8AC3E}">
        <p14:creationId xmlns:p14="http://schemas.microsoft.com/office/powerpoint/2010/main" val="28916443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0" y="0"/>
            <a:ext cx="9144000" cy="6858000"/>
          </a:xfrm>
          <a:prstGeom prst="rect">
            <a:avLst/>
          </a:prstGeom>
          <a:solidFill>
            <a:srgbClr val="873B2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le 9">
            <a:extLst>
              <a:ext uri="{FF2B5EF4-FFF2-40B4-BE49-F238E27FC236}">
                <a16:creationId xmlns=""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nvSpPr>
        <p:spPr>
          <a:xfrm>
            <a:off x="357188" y="479425"/>
            <a:ext cx="8429625" cy="589915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4580" name="Imag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2454" y="642939"/>
            <a:ext cx="4179094"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B7B086ED-C6BB-43C3-A612-65373F1888EC}"/>
              </a:ext>
            </a:extLst>
          </p:cNvPr>
          <p:cNvSpPr>
            <a:spLocks noGrp="1"/>
          </p:cNvSpPr>
          <p:nvPr>
            <p:ph type="dt" sz="quarter" idx="10"/>
          </p:nvPr>
        </p:nvSpPr>
        <p:spPr/>
        <p:txBody>
          <a:bodyPr/>
          <a:lstStyle/>
          <a:p>
            <a:pPr>
              <a:defRPr/>
            </a:pPr>
            <a:fld id="{AC320B5C-6B77-4923-A60C-3A838E70A92F}"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6ADB4812-AA7E-42DD-81DA-EEE54171C816}"/>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A3CAD25D-CC26-49A2-A6A2-9BEA227B0A7D}" type="slidenum">
              <a:rPr lang="fr-FR">
                <a:solidFill>
                  <a:srgbClr val="898989"/>
                </a:solidFill>
              </a:rPr>
              <a:pPr/>
              <a:t>22</a:t>
            </a:fld>
            <a:endParaRPr lang="fr-FR">
              <a:solidFill>
                <a:srgbClr val="898989"/>
              </a:solidFill>
            </a:endParaRPr>
          </a:p>
        </p:txBody>
      </p:sp>
    </p:spTree>
    <p:extLst>
      <p:ext uri="{BB962C8B-B14F-4D97-AF65-F5344CB8AC3E}">
        <p14:creationId xmlns:p14="http://schemas.microsoft.com/office/powerpoint/2010/main" val="9357158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2" descr="Une image contenant tasse, alimentation, table, ciel&#10;&#10;Description générée avec un niveau de confiance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98E9DDED-4B80-4530-A00A-1D275810A578}"/>
              </a:ext>
            </a:extLst>
          </p:cNvPr>
          <p:cNvSpPr>
            <a:spLocks noGrp="1"/>
          </p:cNvSpPr>
          <p:nvPr>
            <p:ph type="dt" sz="quarter" idx="10"/>
          </p:nvPr>
        </p:nvSpPr>
        <p:spPr/>
        <p:txBody>
          <a:bodyPr/>
          <a:lstStyle/>
          <a:p>
            <a:pPr>
              <a:defRPr/>
            </a:pPr>
            <a:fld id="{32D5B417-502E-44C3-AE7C-A4CA8FCF6CDC}"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780DEECB-1D4F-479C-BFE9-5FE0F13C7385}"/>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F29A3F36-A3E2-4D91-9176-48E6B37ED950}" type="slidenum">
              <a:rPr lang="fr-FR">
                <a:solidFill>
                  <a:srgbClr val="898989"/>
                </a:solidFill>
              </a:rPr>
              <a:pPr/>
              <a:t>23</a:t>
            </a:fld>
            <a:endParaRPr lang="fr-FR">
              <a:solidFill>
                <a:srgbClr val="898989"/>
              </a:solidFill>
            </a:endParaRPr>
          </a:p>
        </p:txBody>
      </p:sp>
      <p:sp>
        <p:nvSpPr>
          <p:cNvPr id="25605" name="Rectangle 5"/>
          <p:cNvSpPr>
            <a:spLocks noChangeArrowheads="1"/>
          </p:cNvSpPr>
          <p:nvPr/>
        </p:nvSpPr>
        <p:spPr bwMode="auto">
          <a:xfrm>
            <a:off x="4156473" y="6488114"/>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fr-FR">
                <a:solidFill>
                  <a:srgbClr val="FFC000"/>
                </a:solidFill>
                <a:latin typeface="Brush Script MT" pitchFamily="66" charset="0"/>
              </a:rPr>
              <a:t>PPS Henri</a:t>
            </a:r>
          </a:p>
        </p:txBody>
      </p:sp>
    </p:spTree>
    <p:extLst>
      <p:ext uri="{BB962C8B-B14F-4D97-AF65-F5344CB8AC3E}">
        <p14:creationId xmlns:p14="http://schemas.microsoft.com/office/powerpoint/2010/main" val="4993686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2" descr="Une image contenant tasse, alimentation, table, ciel&#10;&#10;Description générée avec un niveau de confiance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C4E41BFA-33FA-42B1-816E-1EF337073425}"/>
              </a:ext>
            </a:extLst>
          </p:cNvPr>
          <p:cNvSpPr>
            <a:spLocks noGrp="1"/>
          </p:cNvSpPr>
          <p:nvPr>
            <p:ph type="dt" sz="quarter" idx="10"/>
          </p:nvPr>
        </p:nvSpPr>
        <p:spPr/>
        <p:txBody>
          <a:bodyPr/>
          <a:lstStyle/>
          <a:p>
            <a:pPr>
              <a:defRPr/>
            </a:pPr>
            <a:fld id="{EAB18E6B-D3A9-4F09-B124-AFFFF93A8156}"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B023678D-A14A-4C5E-9EC9-D91E1494FBAD}"/>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90D9488C-075A-406B-B60C-2FA3724376EE}" type="slidenum">
              <a:rPr lang="fr-FR">
                <a:solidFill>
                  <a:srgbClr val="898989"/>
                </a:solidFill>
              </a:rPr>
              <a:pPr/>
              <a:t>24</a:t>
            </a:fld>
            <a:endParaRPr lang="fr-FR">
              <a:solidFill>
                <a:srgbClr val="898989"/>
              </a:solidFill>
            </a:endParaRPr>
          </a:p>
        </p:txBody>
      </p:sp>
    </p:spTree>
    <p:extLst>
      <p:ext uri="{BB962C8B-B14F-4D97-AF65-F5344CB8AC3E}">
        <p14:creationId xmlns:p14="http://schemas.microsoft.com/office/powerpoint/2010/main" val="8211824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83B1EE54-FE79-45C1-A25F-D30F4E19D74A}"/>
              </a:ext>
            </a:extLst>
          </p:cNvPr>
          <p:cNvSpPr>
            <a:spLocks noGrp="1"/>
          </p:cNvSpPr>
          <p:nvPr>
            <p:ph type="dt" sz="quarter" idx="10"/>
          </p:nvPr>
        </p:nvSpPr>
        <p:spPr/>
        <p:txBody>
          <a:bodyPr/>
          <a:lstStyle/>
          <a:p>
            <a:pPr>
              <a:defRPr/>
            </a:pPr>
            <a:fld id="{30319500-C9D0-403D-A8E8-EBC297A7704D}" type="datetime1">
              <a:rPr lang="fr-FR"/>
              <a:pPr>
                <a:defRPr/>
              </a:pPr>
              <a:t>28/06/2020</a:t>
            </a:fld>
            <a:endParaRPr lang="fr-FR"/>
          </a:p>
        </p:txBody>
      </p:sp>
      <p:sp>
        <p:nvSpPr>
          <p:cNvPr id="5" name="Espace réservé du numéro de diapositive 4">
            <a:extLst>
              <a:ext uri="{FF2B5EF4-FFF2-40B4-BE49-F238E27FC236}">
                <a16:creationId xmlns="" xmlns:a16="http://schemas.microsoft.com/office/drawing/2014/main" id="{E946F8E1-61E6-44EF-92E1-5C0F455AE56F}"/>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7563ED5F-D80A-4D38-B438-E60DDD6B4E50}" type="slidenum">
              <a:rPr lang="fr-FR">
                <a:solidFill>
                  <a:srgbClr val="898989"/>
                </a:solidFill>
              </a:rPr>
              <a:pPr/>
              <a:t>25</a:t>
            </a:fld>
            <a:endParaRPr lang="fr-FR">
              <a:solidFill>
                <a:srgbClr val="898989"/>
              </a:solidFill>
            </a:endParaRPr>
          </a:p>
        </p:txBody>
      </p:sp>
    </p:spTree>
    <p:extLst>
      <p:ext uri="{BB962C8B-B14F-4D97-AF65-F5344CB8AC3E}">
        <p14:creationId xmlns:p14="http://schemas.microsoft.com/office/powerpoint/2010/main" val="16660159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2" descr="Une image contenant ciel&#10;&#10;Description générée avec un niveau de confiance très élev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ce réservé de la date 3">
            <a:extLst>
              <a:ext uri="{FF2B5EF4-FFF2-40B4-BE49-F238E27FC236}">
                <a16:creationId xmlns="" xmlns:a16="http://schemas.microsoft.com/office/drawing/2014/main" id="{C32E0F8E-49E1-4663-A0B1-8C8762BC3DD7}"/>
              </a:ext>
            </a:extLst>
          </p:cNvPr>
          <p:cNvSpPr>
            <a:spLocks noGrp="1"/>
          </p:cNvSpPr>
          <p:nvPr>
            <p:ph type="dt" sz="quarter" idx="10"/>
          </p:nvPr>
        </p:nvSpPr>
        <p:spPr/>
        <p:txBody>
          <a:bodyPr/>
          <a:lstStyle/>
          <a:p>
            <a:pPr>
              <a:defRPr/>
            </a:pPr>
            <a:fld id="{E95019EB-0054-4C11-A2F4-F60CEBFA2FBE}" type="datetime1">
              <a:rPr lang="fr-FR" sz="2400" b="1" i="1">
                <a:solidFill>
                  <a:srgbClr val="FF0000"/>
                </a:solidFill>
                <a:effectLst>
                  <a:outerShdw blurRad="38100" dist="38100" dir="2700000" algn="tl">
                    <a:srgbClr val="000000">
                      <a:alpha val="43137"/>
                    </a:srgbClr>
                  </a:outerShdw>
                </a:effectLst>
                <a:latin typeface="Arial Black" panose="020B0A04020102020204" pitchFamily="34" charset="0"/>
              </a:rPr>
              <a:pPr>
                <a:defRPr/>
              </a:pPr>
              <a:t>28/06/2020</a:t>
            </a:fld>
            <a:endParaRPr lang="fr-FR" b="1" i="1" dirty="0">
              <a:solidFill>
                <a:srgbClr val="FF0000"/>
              </a:solidFill>
              <a:effectLst>
                <a:outerShdw blurRad="38100" dist="38100" dir="2700000" algn="tl">
                  <a:srgbClr val="000000">
                    <a:alpha val="43137"/>
                  </a:srgbClr>
                </a:outerShdw>
              </a:effectLst>
              <a:latin typeface="Arial Black" panose="020B0A04020102020204" pitchFamily="34" charset="0"/>
            </a:endParaRPr>
          </a:p>
        </p:txBody>
      </p:sp>
      <p:sp>
        <p:nvSpPr>
          <p:cNvPr id="5" name="Espace réservé du numéro de diapositive 4">
            <a:extLst>
              <a:ext uri="{FF2B5EF4-FFF2-40B4-BE49-F238E27FC236}">
                <a16:creationId xmlns="" xmlns:a16="http://schemas.microsoft.com/office/drawing/2014/main" id="{83627109-7BAB-4922-AE6E-53A6E46A9B65}"/>
              </a:ext>
            </a:extLst>
          </p:cNvPr>
          <p:cNvSpPr>
            <a:spLocks noGrp="1"/>
          </p:cNvSpPr>
          <p:nvPr>
            <p:ph type="sldNum" sz="quarter" idx="12"/>
          </p:nvPr>
        </p:nvSpPr>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4DF37A79-DA0F-44C7-9F98-3945BFFC4B8B}" type="slidenum">
              <a:rPr lang="fr-FR" sz="2400" b="1" i="1">
                <a:solidFill>
                  <a:srgbClr val="FF0000"/>
                </a:solidFill>
                <a:effectLst>
                  <a:outerShdw blurRad="38100" dist="38100" dir="2700000" algn="tl">
                    <a:srgbClr val="000000"/>
                  </a:outerShdw>
                </a:effectLst>
                <a:latin typeface="Arial Black" pitchFamily="34" charset="0"/>
              </a:rPr>
              <a:pPr/>
              <a:t>26</a:t>
            </a:fld>
            <a:endParaRPr lang="fr-FR" b="1" i="1">
              <a:solidFill>
                <a:srgbClr val="FF0000"/>
              </a:solidFill>
              <a:effectLst>
                <a:outerShdw blurRad="38100" dist="38100" dir="2700000" algn="tl">
                  <a:srgbClr val="000000"/>
                </a:outerShdw>
              </a:effectLst>
              <a:latin typeface="Arial Black" pitchFamily="34" charset="0"/>
            </a:endParaRPr>
          </a:p>
        </p:txBody>
      </p:sp>
      <p:sp>
        <p:nvSpPr>
          <p:cNvPr id="28677" name="Rectangle 5"/>
          <p:cNvSpPr>
            <a:spLocks noChangeArrowheads="1"/>
          </p:cNvSpPr>
          <p:nvPr/>
        </p:nvSpPr>
        <p:spPr bwMode="auto">
          <a:xfrm>
            <a:off x="4156473" y="6488114"/>
            <a:ext cx="16209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fr-FR" sz="2800">
                <a:solidFill>
                  <a:srgbClr val="FF0000"/>
                </a:solidFill>
                <a:latin typeface="Brush Script MT" pitchFamily="66" charset="0"/>
              </a:rPr>
              <a:t>PPS Henri</a:t>
            </a:r>
          </a:p>
        </p:txBody>
      </p:sp>
    </p:spTree>
    <p:extLst>
      <p:ext uri="{BB962C8B-B14F-4D97-AF65-F5344CB8AC3E}">
        <p14:creationId xmlns:p14="http://schemas.microsoft.com/office/powerpoint/2010/main" val="10057360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afé y té transformados en arte por Giul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Café y té transformados en arte por Giulia</Template>
  <TotalTime>7</TotalTime>
  <Words>104</Words>
  <Application>Microsoft Office PowerPoint</Application>
  <PresentationFormat>Presentación en pantalla (4:3)</PresentationFormat>
  <Paragraphs>69</Paragraphs>
  <Slides>27</Slides>
  <Notes>0</Notes>
  <HiddenSlides>0</HiddenSlides>
  <MMClips>1</MMClips>
  <ScaleCrop>false</ScaleCrop>
  <HeadingPairs>
    <vt:vector size="4" baseType="variant">
      <vt:variant>
        <vt:lpstr>Tema</vt:lpstr>
      </vt:variant>
      <vt:variant>
        <vt:i4>2</vt:i4>
      </vt:variant>
      <vt:variant>
        <vt:lpstr>Títulos de diapositiva</vt:lpstr>
      </vt:variant>
      <vt:variant>
        <vt:i4>27</vt:i4>
      </vt:variant>
    </vt:vector>
  </HeadingPairs>
  <TitlesOfParts>
    <vt:vector size="29" baseType="lpstr">
      <vt:lpstr>Café y té transformados en arte por Giulia</vt:lpstr>
      <vt:lpstr>Diseño predeterminado</vt:lpstr>
      <vt:lpstr>Café y té transformados en arte por Giulia Bernardelli.</vt:lpstr>
      <vt:lpstr> Guilia Bernardelli es una mujer italiana que hace increíbles obras de arte con café derramado. Como todos sabemos, las manchas de café son realmente difíciles de limpiar, pero esta artista puede convertir el desorden en hermosas obras de arte con solo una cuchara o lo que tenga a mano.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Café y té transformados en arte por Giulia Bernardelli.</dc:title>
  <dc:creator>Jose Luis</dc:creator>
  <cp:lastModifiedBy>Jose Luis</cp:lastModifiedBy>
  <cp:revision>3</cp:revision>
  <dcterms:created xsi:type="dcterms:W3CDTF">2020-06-28T18:35:38Z</dcterms:created>
  <dcterms:modified xsi:type="dcterms:W3CDTF">2020-06-28T18:42:49Z</dcterms:modified>
</cp:coreProperties>
</file>