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73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2" r:id="rId3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fxW6GshmujrN3WrnKtSZw==" hashData="cAtDluqKWioi/OQtaMnYvPxfCZ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F91C58-AACE-4D55-844F-678380F3E9D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60785"/>
      </p:ext>
    </p:extLst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201AFF-B978-439E-8AC4-9824B755B15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704801"/>
      </p:ext>
    </p:extLst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214146-22C6-434A-8C59-4D370302BC2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834084"/>
      </p:ext>
    </p:extLst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1A77B7-79EA-4B0E-822A-386219B8A1C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349584"/>
      </p:ext>
    </p:extLst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2755BB-3BA4-45EC-85A7-140AC527FEA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2673854"/>
      </p:ext>
    </p:extLst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637578-EB6C-40E4-BB9B-2F7C986289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15967"/>
      </p:ext>
    </p:extLst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07BC3-4048-452E-93FD-6C7BCBB527C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495709"/>
      </p:ext>
    </p:extLst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38D7D5-9AA8-4BE5-88CB-23BBF09FDA3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058604"/>
      </p:ext>
    </p:extLst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EDAC4-BFF2-428C-AE1B-50198DD0757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145436"/>
      </p:ext>
    </p:extLst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085FF-5F15-4180-ACE1-8A0828843B7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480535"/>
      </p:ext>
    </p:extLst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F972FC-91D3-464E-8F86-661F94FE199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906863"/>
      </p:ext>
    </p:extLst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9078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BB4AAEF-73DA-4B02-9627-83BA8178714C}" type="slidenum">
              <a:rPr lang="en-US"/>
              <a:pPr/>
              <a:t>‹Nº›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WordArt 4"/>
          <p:cNvSpPr>
            <a:spLocks noChangeArrowheads="1" noChangeShapeType="1" noTextEdit="1"/>
          </p:cNvSpPr>
          <p:nvPr/>
        </p:nvSpPr>
        <p:spPr bwMode="auto">
          <a:xfrm>
            <a:off x="1259632" y="2132856"/>
            <a:ext cx="6408712" cy="288032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Narkisim" pitchFamily="34" charset="-79"/>
                <a:cs typeface="Narkisim" pitchFamily="34" charset="-79"/>
              </a:rPr>
              <a:t>CABALLOS  Y  MULAS</a:t>
            </a:r>
          </a:p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Narkisim" pitchFamily="34" charset="-79"/>
                <a:cs typeface="Narkisim" pitchFamily="34" charset="-79"/>
              </a:rPr>
              <a:t>En el pasado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Narkisim" pitchFamily="34" charset="-79"/>
              <a:cs typeface="Narkisim" pitchFamily="34" charset="-79"/>
            </a:endParaRPr>
          </a:p>
        </p:txBody>
      </p:sp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457200" y="457200"/>
            <a:ext cx="2286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latin typeface="Palatino Linotype" pitchFamily="18" charset="0"/>
              </a:rPr>
              <a:t>Click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3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4582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191000" y="6324600"/>
            <a:ext cx="4267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5638800" y="6353175"/>
            <a:ext cx="2895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s-ES" sz="1400">
                <a:latin typeface="Palatino Linotype" pitchFamily="18" charset="0"/>
              </a:rPr>
              <a:t>                   The Jersey Shore 1905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  <p:sndAc>
      <p:stSnd loop="1">
        <p:snd r:embed="rId2" name="sound001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83058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990600" y="6324600"/>
            <a:ext cx="777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200">
                <a:latin typeface="Palatino Linotype" pitchFamily="18" charset="0"/>
              </a:rPr>
              <a:t>                                                            </a:t>
            </a:r>
            <a:r>
              <a:rPr lang="es-ES" sz="1400">
                <a:latin typeface="Palatino Linotype" pitchFamily="18" charset="0"/>
              </a:rPr>
              <a:t>A New Orleans milk cart with a one-horsepower motor 1903</a:t>
            </a:r>
            <a:r>
              <a:rPr lang="en-US" sz="1200">
                <a:latin typeface="Palatino Linotype" pitchFamily="18" charset="0"/>
              </a:rPr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 flipV="1">
            <a:off x="4724400" y="6545263"/>
            <a:ext cx="3962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4267200" y="6553200"/>
            <a:ext cx="4343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US Treasury currency wagon, Washington, DC 1904</a:t>
            </a:r>
            <a:r>
              <a:rPr lang="en-US" sz="1200">
                <a:latin typeface="Palatino Linotype" pitchFamily="18" charset="0"/>
              </a:rPr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443913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724400" y="6477000"/>
            <a:ext cx="3886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A farm yard, Germantown, Pa. 1899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85750"/>
            <a:ext cx="8648700" cy="619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800600" y="6477000"/>
            <a:ext cx="3810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Ferry on the Ocklawaha river Florida 1898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85750"/>
            <a:ext cx="8458200" cy="611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858000" y="6553200"/>
            <a:ext cx="1600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Ditto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83058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4495800" y="6400800"/>
            <a:ext cx="4114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  A typical cotton cart, Mobile, Ala. 1902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3820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524000" y="6477000"/>
            <a:ext cx="7391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>
                <a:latin typeface="Palatino Linotype" pitchFamily="18" charset="0"/>
              </a:rPr>
              <a:t>The famous and feared Allan Pinkerton of the Secret Service in Antietam, Maryland 1862 </a:t>
            </a:r>
            <a:endParaRPr lang="en-US" sz="1400">
              <a:latin typeface="Palatino Linotype" pitchFamily="18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8458200" cy="57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495800" y="6400800"/>
            <a:ext cx="396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>
                <a:latin typeface="Palatino Linotype" pitchFamily="18" charset="0"/>
              </a:rPr>
              <a:t>                  Getting evicted in New York 1908</a:t>
            </a:r>
            <a:r>
              <a:rPr lang="en-US" sz="1400">
                <a:latin typeface="Palatino Linotype" pitchFamily="18" charset="0"/>
              </a:rPr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5257800" y="6477000"/>
            <a:ext cx="3429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                            Baltimore, Md 1904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82296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905000" y="6400800"/>
            <a:ext cx="6781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        Three-horse team pulling a fire truck in full stride Washington, DC 1914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181600" y="6400800"/>
            <a:ext cx="3352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The Palm Beach Fl Trolley 1904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8305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4267200" y="6400800"/>
            <a:ext cx="457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  Pulling a big load in Ewen, Michigan 1893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4582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2438400" y="6400800"/>
            <a:ext cx="6324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Federal troops at Confederate winter quarters near Yorktown, Virginia 1865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343400" y="6477000"/>
            <a:ext cx="4267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                           A Virginia vegetable cart 1899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5181600" y="6477000"/>
            <a:ext cx="3429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The close of a career in New York 1902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86868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5562600" y="6477000"/>
            <a:ext cx="3124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Dock Street, Philadelphia, Pa 1905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4582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4038600" y="6477000"/>
            <a:ext cx="4572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General William T. Sherman near Atlanta, GA 1864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86868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4953000" y="6553200"/>
            <a:ext cx="3962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Broad St lunch carts, New York, NY 1904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5029200" y="6400800"/>
            <a:ext cx="3657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A Tobacco warehouse, Louisville, Ky 1902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5344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3581400" y="6400800"/>
            <a:ext cx="5029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A Assinaboine indian, on guard on outskirts of camp 1898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4582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2209800" y="6477000"/>
            <a:ext cx="6477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   Hazel Watson, Eleanor Howell and Marjie Peacock at Arlington Beach 1922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6106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5638800" y="6477000"/>
            <a:ext cx="2971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Coast traders, Key West, Fla 1898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4582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2438400" y="6477000"/>
            <a:ext cx="640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 Pat Crowe former Jewel thief, train-robber, kidnaper and burglar in 1919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458200" cy="601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2286000" y="6477000"/>
            <a:ext cx="66294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   Fortified railroad bridge across the Cumberland River at Nashville, Tenn 1864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4800600" y="6400800"/>
            <a:ext cx="3886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Gathering sisal, Nassau, Bahama Islds. 1898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81000"/>
            <a:ext cx="8382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6324600" y="6477000"/>
            <a:ext cx="2133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>
                <a:latin typeface="Palatino Linotype" pitchFamily="18" charset="0"/>
              </a:rPr>
              <a:t>Norfolk, Virginia 1905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610600" cy="617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6248400" y="6477000"/>
            <a:ext cx="2362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Ocean Springs, Miss 1899</a:t>
            </a:r>
            <a:r>
              <a:rPr lang="en-US"/>
              <a:t> 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228600"/>
            <a:ext cx="85725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6477000" y="6477000"/>
            <a:ext cx="2286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Basking Ridge, NJ 1897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52425"/>
            <a:ext cx="8472487" cy="615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7010400" y="6477000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latin typeface="Palatino Linotype" pitchFamily="18" charset="0"/>
              </a:rPr>
              <a:t>Jordan, Utah 1898</a:t>
            </a:r>
            <a:r>
              <a:rPr lang="en-US"/>
              <a:t> 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1066800" y="1219200"/>
            <a:ext cx="2362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4400">
                <a:solidFill>
                  <a:schemeClr val="bg1"/>
                </a:solidFill>
                <a:latin typeface="Palatino Linotype" pitchFamily="18" charset="0"/>
              </a:rPr>
              <a:t>The End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se And Mule .. 23 04 2014">
  <a:themeElements>
    <a:clrScheme name="Default Design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Horse And Mule .. 23 04 2014</Template>
  <TotalTime>5</TotalTime>
  <Words>285</Words>
  <Application>Microsoft Office PowerPoint</Application>
  <PresentationFormat>Presentación en pantalla (4:3)</PresentationFormat>
  <Paragraphs>36</Paragraphs>
  <Slides>33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7" baseType="lpstr">
      <vt:lpstr>Arial</vt:lpstr>
      <vt:lpstr>Palatino Linotype</vt:lpstr>
      <vt:lpstr>Horse And Mule .. 23 04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2019-01-20T10:19:29Z</dcterms:created>
  <dcterms:modified xsi:type="dcterms:W3CDTF">2019-01-20T10:24:51Z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000800a44f0000000000010242200207f6000400038000</vt:lpwstr>
  </property>
</Properties>
</file>