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9" r:id="rId4"/>
    <p:sldId id="266" r:id="rId5"/>
    <p:sldId id="281" r:id="rId6"/>
    <p:sldId id="268" r:id="rId7"/>
    <p:sldId id="293" r:id="rId8"/>
    <p:sldId id="300" r:id="rId9"/>
    <p:sldId id="277" r:id="rId10"/>
    <p:sldId id="288" r:id="rId11"/>
    <p:sldId id="292" r:id="rId12"/>
    <p:sldId id="257" r:id="rId13"/>
    <p:sldId id="258" r:id="rId14"/>
    <p:sldId id="264" r:id="rId15"/>
    <p:sldId id="260" r:id="rId16"/>
    <p:sldId id="302" r:id="rId17"/>
    <p:sldId id="259" r:id="rId18"/>
    <p:sldId id="261" r:id="rId19"/>
    <p:sldId id="262" r:id="rId20"/>
    <p:sldId id="263" r:id="rId21"/>
    <p:sldId id="267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8" r:id="rId30"/>
    <p:sldId id="280" r:id="rId31"/>
    <p:sldId id="282" r:id="rId32"/>
    <p:sldId id="283" r:id="rId33"/>
    <p:sldId id="284" r:id="rId34"/>
    <p:sldId id="285" r:id="rId35"/>
    <p:sldId id="286" r:id="rId36"/>
    <p:sldId id="287" r:id="rId37"/>
    <p:sldId id="289" r:id="rId38"/>
    <p:sldId id="290" r:id="rId39"/>
    <p:sldId id="291" r:id="rId40"/>
    <p:sldId id="295" r:id="rId41"/>
    <p:sldId id="294" r:id="rId42"/>
    <p:sldId id="296" r:id="rId43"/>
    <p:sldId id="307" r:id="rId44"/>
    <p:sldId id="297" r:id="rId45"/>
    <p:sldId id="299" r:id="rId46"/>
    <p:sldId id="301" r:id="rId47"/>
    <p:sldId id="303" r:id="rId48"/>
    <p:sldId id="304" r:id="rId49"/>
    <p:sldId id="306" r:id="rId50"/>
    <p:sldId id="308" r:id="rId51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j+vE1UZBRWZyBhrEPvUJA==" hashData="pGfBqTw6FReK8ugSOVRMiZ0SlM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412F8-B4C0-4C57-A3F7-C862219DF4CF}" type="datetimeFigureOut">
              <a:rPr lang="en-AU"/>
              <a:pPr>
                <a:defRPr/>
              </a:pPr>
              <a:t>29/09/2021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C4845-7125-460D-9D9D-5A4020F1DA6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36664809"/>
      </p:ext>
    </p:extLst>
  </p:cSld>
  <p:clrMapOvr>
    <a:masterClrMapping/>
  </p:clrMapOvr>
  <p:transition advTm="6000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4DFE2-09DB-4240-8CEF-9458A0338EBB}" type="datetimeFigureOut">
              <a:rPr lang="en-AU"/>
              <a:pPr>
                <a:defRPr/>
              </a:pPr>
              <a:t>29/09/2021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24A3C-090E-4831-A571-BAECCAFDA62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61374852"/>
      </p:ext>
    </p:extLst>
  </p:cSld>
  <p:clrMapOvr>
    <a:masterClrMapping/>
  </p:clrMapOvr>
  <p:transition advTm="6000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AEEDB5-500D-4011-AF57-9593B7974DDB}" type="datetimeFigureOut">
              <a:rPr lang="en-AU"/>
              <a:pPr>
                <a:defRPr/>
              </a:pPr>
              <a:t>29/09/2021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9BED5-5AC2-4C85-98D7-200FCCE4E6F1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47261478"/>
      </p:ext>
    </p:extLst>
  </p:cSld>
  <p:clrMapOvr>
    <a:masterClrMapping/>
  </p:clrMapOvr>
  <p:transition advTm="6000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A1C7F-7F86-4CE6-91D7-863FFEFB13E2}" type="datetimeFigureOut">
              <a:rPr lang="en-AU"/>
              <a:pPr>
                <a:defRPr/>
              </a:pPr>
              <a:t>29/09/2021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C438C-FE66-47C7-86EE-F3F570D1A02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40758795"/>
      </p:ext>
    </p:extLst>
  </p:cSld>
  <p:clrMapOvr>
    <a:masterClrMapping/>
  </p:clrMapOvr>
  <p:transition advTm="6000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D4885-2179-4564-AFA9-6F183F619881}" type="datetimeFigureOut">
              <a:rPr lang="en-AU"/>
              <a:pPr>
                <a:defRPr/>
              </a:pPr>
              <a:t>29/09/2021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52A98-BAD2-46EC-ADE0-BBB36CC9D133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99348381"/>
      </p:ext>
    </p:extLst>
  </p:cSld>
  <p:clrMapOvr>
    <a:masterClrMapping/>
  </p:clrMapOvr>
  <p:transition advTm="6000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0E6D3-92C7-465F-BEEB-36A92ACF8421}" type="datetimeFigureOut">
              <a:rPr lang="en-AU"/>
              <a:pPr>
                <a:defRPr/>
              </a:pPr>
              <a:t>29/09/2021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D982C-9A5B-4245-A9F6-042A7F90E10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33278791"/>
      </p:ext>
    </p:extLst>
  </p:cSld>
  <p:clrMapOvr>
    <a:masterClrMapping/>
  </p:clrMapOvr>
  <p:transition advTm="6000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76137-27D9-4801-8600-C2748133909D}" type="datetimeFigureOut">
              <a:rPr lang="en-AU"/>
              <a:pPr>
                <a:defRPr/>
              </a:pPr>
              <a:t>29/09/2021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93914-AA2B-4D23-9418-F52209D311D3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54529626"/>
      </p:ext>
    </p:extLst>
  </p:cSld>
  <p:clrMapOvr>
    <a:masterClrMapping/>
  </p:clrMapOvr>
  <p:transition advTm="6000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93859-0BD2-4389-842C-EE4ABE2EE455}" type="datetimeFigureOut">
              <a:rPr lang="en-AU"/>
              <a:pPr>
                <a:defRPr/>
              </a:pPr>
              <a:t>29/09/2021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CCF9B-1956-4722-9BDD-D7CDB9FB84A0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03509520"/>
      </p:ext>
    </p:extLst>
  </p:cSld>
  <p:clrMapOvr>
    <a:masterClrMapping/>
  </p:clrMapOvr>
  <p:transition advTm="6000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92934-AC08-484D-A21C-DA609189C885}" type="datetimeFigureOut">
              <a:rPr lang="en-AU"/>
              <a:pPr>
                <a:defRPr/>
              </a:pPr>
              <a:t>29/09/2021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0C0BD-62BE-43D5-8429-CCD8850FFCC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02447294"/>
      </p:ext>
    </p:extLst>
  </p:cSld>
  <p:clrMapOvr>
    <a:masterClrMapping/>
  </p:clrMapOvr>
  <p:transition advTm="6000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4F1DB9-67A2-4E9D-8358-DE52BA8780E8}" type="datetimeFigureOut">
              <a:rPr lang="en-AU"/>
              <a:pPr>
                <a:defRPr/>
              </a:pPr>
              <a:t>29/09/2021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B9C7F-8548-471C-A4A7-7AAE12553BC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30015486"/>
      </p:ext>
    </p:extLst>
  </p:cSld>
  <p:clrMapOvr>
    <a:masterClrMapping/>
  </p:clrMapOvr>
  <p:transition advTm="6000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02AB9-7760-4FE3-A2EE-C92C655B45C8}" type="datetimeFigureOut">
              <a:rPr lang="en-AU"/>
              <a:pPr>
                <a:defRPr/>
              </a:pPr>
              <a:t>29/09/2021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0AD38-A38D-49F5-9095-75710D5EB62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91457118"/>
      </p:ext>
    </p:extLst>
  </p:cSld>
  <p:clrMapOvr>
    <a:masterClrMapping/>
  </p:clrMapOvr>
  <p:transition advTm="6000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216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A91CCE-983E-43B7-B280-EF1F497F8C65}" type="datetimeFigureOut">
              <a:rPr lang="en-AU"/>
              <a:pPr>
                <a:defRPr/>
              </a:pPr>
              <a:t>29/09/2021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F139028-EE6F-4138-8CF8-BA5429C6903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cu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84213" y="476250"/>
            <a:ext cx="7772400" cy="1082675"/>
          </a:xfrm>
        </p:spPr>
        <p:txBody>
          <a:bodyPr/>
          <a:lstStyle/>
          <a:p>
            <a:r>
              <a:rPr lang="en-AU" sz="6000" dirty="0" smtClean="0">
                <a:solidFill>
                  <a:schemeClr val="tx2"/>
                </a:solidFill>
                <a:latin typeface="Algerian" pitchFamily="82" charset="0"/>
              </a:rPr>
              <a:t>Brad Pitt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6338" y="2060575"/>
            <a:ext cx="4249737" cy="388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6000">
    <p:cut/>
    <p:sndAc>
      <p:stSnd>
        <p:snd r:embed="rId2" name="The Platters - Unchained Melod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Brad-Pitt (1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brad pitt wallpaper with a knife in the movie inglorious basterds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Brad-Pitt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brad_pitt_102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Brad-Pitt-Smoking-in-Movie-Wallpape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jolie-pitt-36th-annual-toronto-international-film-festival-0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3" y="0"/>
            <a:ext cx="8918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Brad+Pitt+Diane+Kruger+17th+Annual+Critics+IMg-BAGnMXwx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3863"/>
            <a:ext cx="9144000" cy="601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brad-pitt-in-killing-them-softly-movie-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9438"/>
            <a:ext cx="9144000" cy="569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brad-pitt-seen-after-shopping-in-paris-0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0700"/>
            <a:ext cx="9144000" cy="581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138744-cast-member-brad-pitt-attends-a-news-conference-at-the-62nd-cannes-fi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25"/>
            <a:ext cx="9144000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705668-3x2-940x62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Anjelina-Jolie-and-Brad-Pitt-from-Hollywood-movie-Mr-Mrs.-Smith--1024x57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Aishwarya-rai-and-brad-pitt-21091212092118015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jolie-pitt-uk-premiere-world-war-z-2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338" y="0"/>
            <a:ext cx="5521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169944629BG00066_World_War_-560x84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72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Angelina-Jolie-and-Brad-Pitt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Angelina-Jolie-Brad-Pitt-At-Moneyball-Movie-Premiere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0"/>
            <a:ext cx="50276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angelina-jolie-brad-pitt-santa-barbara-film-festiv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225" y="0"/>
            <a:ext cx="4525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brad_pitt_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488" y="0"/>
            <a:ext cx="4899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Brad+Pitt+17th+Annual+Critics+Choice+Movie+KcqRMeTl9iK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963" y="0"/>
            <a:ext cx="4410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Brad+Pitt+65th+Venice+Film+Festival+iJFo4iTuK9gx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3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Brad+Pitt+2013+MTV+Movie+Awards+Show+4Iwf6knXvUqx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25" y="0"/>
            <a:ext cx="5746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Brad+Pitt+2013+MTV+Movie+Awards+Show+9EAExyQLygRx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988" y="0"/>
            <a:ext cx="55324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Brad+Pitt+2013+MTV+Movie+Awards+Show+9EZHhsAR0ot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925" y="0"/>
            <a:ext cx="5518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Brad+Pitt+2013+MTV+Movie+Awards+Show+prHCl2pS5hAx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475" y="0"/>
            <a:ext cx="5605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Brad+Pitt+Brad+Pitt+Films+Counselor+2+3qIjP-0k-Y1x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72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Brad+Pitt+Mireille+Enos+Daughter+Vesper+Vivienne+QSPwDf3EP9nx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0"/>
            <a:ext cx="39989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Brad-Pitt (2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463" y="0"/>
            <a:ext cx="47894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brad-pitt-65th-cannes-film-festival-1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313" y="0"/>
            <a:ext cx="49037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brad-pitt-along-came-polly-movie-premiere-0V5UT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825" y="0"/>
            <a:ext cx="4324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brad-pitt-arriving-at-lax-0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313" y="0"/>
            <a:ext cx="49037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brad-pitt-bea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775" y="0"/>
            <a:ext cx="48688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brad-pitt-cannes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0"/>
            <a:ext cx="4594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brad-pitt-cannes-tree-of-life-4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3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brad-pitt-movie-poster-9999-102049900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75" y="0"/>
            <a:ext cx="4540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brad-pitt-oceans-13-movie-premiere-arrivals-dKO7BV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0" y="0"/>
            <a:ext cx="41259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brad-pitt-oceans-13-movie-premiere-arrivals-ofdvH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363" y="0"/>
            <a:ext cx="4613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brad-pitt-uk-premiere-world-war-z-0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0" y="0"/>
            <a:ext cx="4951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brad-pitt-the-counselo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763" y="0"/>
            <a:ext cx="6086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brad-pitt-uk-premiere-world-war-z-1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038" y="0"/>
            <a:ext cx="47323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brad-pitt-uk-premiere-world-war-z-1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0" y="0"/>
            <a:ext cx="4697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Inglorious+Bastards+Premiere+Cannes+Film+Festival+-LM69oWMpsJ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jolie-pitt-uk-premiere-world-war-z-2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688" y="0"/>
            <a:ext cx="4492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land-blood-honey-2011-la-premiere-angelina-jolie-6589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538" y="0"/>
            <a:ext cx="48593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land-blood-honey-ny-premiere-2011-angelina-jolie-6578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searched-stars-2010-brad-pitt-5455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4651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Rectangle 2"/>
          <p:cNvSpPr>
            <a:spLocks noChangeArrowheads="1"/>
          </p:cNvSpPr>
          <p:nvPr/>
        </p:nvSpPr>
        <p:spPr bwMode="auto">
          <a:xfrm>
            <a:off x="6011863" y="2860675"/>
            <a:ext cx="279082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AU" sz="2000" dirty="0" smtClean="0">
                <a:solidFill>
                  <a:schemeClr val="tx2"/>
                </a:solidFill>
                <a:latin typeface="Aparajita" pitchFamily="34" charset="0"/>
                <a:cs typeface="Aparajita" pitchFamily="34" charset="0"/>
              </a:rPr>
              <a:t>Images </a:t>
            </a:r>
            <a:r>
              <a:rPr lang="en-AU" sz="2000" dirty="0">
                <a:solidFill>
                  <a:schemeClr val="tx2"/>
                </a:solidFill>
                <a:latin typeface="Aparajita" pitchFamily="34" charset="0"/>
                <a:cs typeface="Aparajita" pitchFamily="34" charset="0"/>
              </a:rPr>
              <a:t>from the Internet</a:t>
            </a:r>
          </a:p>
          <a:p>
            <a:pPr algn="ctr"/>
            <a:r>
              <a:rPr lang="en-AU" sz="2000" dirty="0">
                <a:solidFill>
                  <a:schemeClr val="tx2"/>
                </a:solidFill>
                <a:latin typeface="Aparajita" pitchFamily="34" charset="0"/>
                <a:cs typeface="Aparajita" pitchFamily="34" charset="0"/>
              </a:rPr>
              <a:t>Sings: The Platters </a:t>
            </a:r>
          </a:p>
          <a:p>
            <a:pPr algn="ctr"/>
            <a:r>
              <a:rPr lang="en-AU" sz="2000" dirty="0">
                <a:solidFill>
                  <a:schemeClr val="tx2"/>
                </a:solidFill>
                <a:latin typeface="Aparajita" pitchFamily="34" charset="0"/>
                <a:cs typeface="Aparajita" pitchFamily="34" charset="0"/>
              </a:rPr>
              <a:t>- Unchained Melody -</a:t>
            </a:r>
          </a:p>
        </p:txBody>
      </p:sp>
    </p:spTree>
  </p:cSld>
  <p:clrMapOvr>
    <a:masterClrMapping/>
  </p:clrMapOvr>
  <p:transition advTm="6000">
    <p:cu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ad Pitt .. 18 03 202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Brad Pitt .. 18 03 2021</Template>
  <TotalTime>1</TotalTime>
  <Words>30</Words>
  <Application>Microsoft Office PowerPoint</Application>
  <PresentationFormat>Presentación en pantalla (4:3)</PresentationFormat>
  <Paragraphs>6</Paragraphs>
  <Slides>49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5" baseType="lpstr">
      <vt:lpstr>Calibri</vt:lpstr>
      <vt:lpstr>Arial</vt:lpstr>
      <vt:lpstr>Algerian</vt:lpstr>
      <vt:lpstr>Aparajita</vt:lpstr>
      <vt:lpstr>Brad Pitt .. 18 03 2021</vt:lpstr>
      <vt:lpstr>Diseño predeterminado</vt:lpstr>
      <vt:lpstr>Brad Pitt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Brad Pitt</dc:title>
  <dc:creator>Jose Luis</dc:creator>
  <cp:lastModifiedBy>Jose Luis</cp:lastModifiedBy>
  <cp:revision>2</cp:revision>
  <dcterms:created xsi:type="dcterms:W3CDTF">2021-09-29T17:28:19Z</dcterms:created>
  <dcterms:modified xsi:type="dcterms:W3CDTF">2021-09-29T17:29:52Z</dcterms:modified>
</cp:coreProperties>
</file>