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0288588" cy="6858000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vBIqT3jXOXsSL9bGhkWIg==" hashData="t/EoendSjHovKg+ZTPP04oWpS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" d="2"/>
          <a:sy n="1" d="2"/>
        </p:scale>
        <p:origin x="-138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5538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248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D234F4-60C0-48AA-8F41-F0765FCF5A0C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2A35B0-5D17-432B-AAB6-2D65E20A8390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553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5538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223B99-4643-4FA0-A580-C9C81B0C8DE7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00200"/>
            <a:ext cx="455136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8113" y="1600200"/>
            <a:ext cx="455295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BC0D54-04C7-467E-AAB1-867C470EBEBB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98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8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8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6C5CED-F79B-4869-853F-C8078E25884C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50EEA-4E87-4A7A-B4A2-0615CB0CA95C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B114B6-FA27-4993-BC0F-873146CBEAC8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2725" y="273050"/>
            <a:ext cx="575151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C482B7-CD2F-4411-8291-89894C20D1A1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378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378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37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26F885-543B-4891-96E5-3A6E54BB73B4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86D384-8D9A-4CF8-B386-21EBB51EEE3B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8075" y="274638"/>
            <a:ext cx="2312988" cy="58499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274638"/>
            <a:ext cx="6791325" cy="58499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2D5820-6AEF-4887-8C59-9C5FC2ED10B2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71644" y="2130428"/>
            <a:ext cx="87453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43288" y="3886200"/>
            <a:ext cx="7202012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AC39A-53CC-4D8D-8E2A-1FB97946C7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274638"/>
            <a:ext cx="9256713" cy="114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1600200"/>
            <a:ext cx="92567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514350" y="6245225"/>
            <a:ext cx="239871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514725" y="6245225"/>
            <a:ext cx="32559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7372350" y="6245225"/>
            <a:ext cx="239871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SzPct val="100000"/>
              <a:defRPr/>
            </a:lvl1pPr>
          </a:lstStyle>
          <a:p>
            <a:fld id="{A46C8820-1B31-4F19-ABFB-750C2938FDE9}" type="slidenum">
              <a:rPr lang="he-IL" altLang="en-US"/>
              <a:pPr/>
              <a:t>‹Nº›</a:t>
            </a:fld>
            <a:endParaRPr lang="nl-N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split orient="vert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pitchFamily="18" charset="0"/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pitchFamily="18" charset="0"/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pitchFamily="18" charset="0"/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pitchFamily="18" charset="0"/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pitchFamily="18" charset="0"/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charset="0"/>
        <a:defRPr sz="4400">
          <a:latin typeface="Arial" charset="0"/>
          <a:cs typeface="Arial" charset="0"/>
        </a:defRPr>
      </a:lvl6pPr>
      <a:lvl7pPr marL="914400"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charset="0"/>
        <a:defRPr sz="4400">
          <a:latin typeface="Arial" charset="0"/>
          <a:cs typeface="Arial" charset="0"/>
        </a:defRPr>
      </a:lvl7pPr>
      <a:lvl8pPr marL="1371600"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charset="0"/>
        <a:defRPr sz="4400">
          <a:latin typeface="Arial" charset="0"/>
          <a:cs typeface="Arial" charset="0"/>
        </a:defRPr>
      </a:lvl8pPr>
      <a:lvl9pPr marL="1828800" algn="ctr" defTabSz="449263" rtl="0" eaLnBrk="1" fontAlgn="base" hangingPunct="1">
        <a:spcBef>
          <a:spcPct val="0"/>
        </a:spcBef>
        <a:spcAft>
          <a:spcPct val="0"/>
        </a:spcAft>
        <a:buSzPct val="100000"/>
        <a:buFont typeface="Times New Roman" charset="0"/>
        <a:defRPr sz="4400">
          <a:latin typeface="Arial" charset="0"/>
          <a:cs typeface="Arial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SzPct val="100000"/>
        <a:buFont typeface="Times New Roman" pitchFamily="18" charset="0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SzPct val="100000"/>
        <a:buFont typeface="Times New Roman" pitchFamily="18" charset="0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SzPct val="100000"/>
        <a:buFont typeface="Times New Roman" pitchFamily="18" charset="0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pitchFamily="18" charset="0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pitchFamily="18" charset="0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charset="0"/>
        <a:defRPr sz="2000"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charset="0"/>
        <a:defRPr sz="2000"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charset="0"/>
        <a:defRPr sz="2000"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SzPct val="100000"/>
        <a:buFont typeface="Times New Roman" charset="0"/>
        <a:defRPr sz="2000"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430" y="274638"/>
            <a:ext cx="9259729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430" y="1600201"/>
            <a:ext cx="92597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429" y="6245225"/>
            <a:ext cx="240067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5268" y="6245225"/>
            <a:ext cx="325805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/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3488" y="6245225"/>
            <a:ext cx="240067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/>
            <a:fld id="{5F624F44-BD11-4BA0-B034-CF5CCC47229E}" type="slidenum">
              <a:rPr lang="es-ES_tradnl">
                <a:solidFill>
                  <a:srgbClr val="000000"/>
                </a:solidFill>
                <a:cs typeface="+mn-cs"/>
              </a:rPr>
              <a:pPr defTabSz="914400"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4.gif"/><Relationship Id="rId7" Type="http://schemas.openxmlformats.org/officeDocument/2006/relationships/hyperlink" Target="http://blog.seniorennet.be/coddysam2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71525" y="2082800"/>
            <a:ext cx="8743950" cy="1563688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 lIns="0" tIns="0" rIns="0" bIns="0"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9150" y="4464050"/>
            <a:ext cx="1584325" cy="197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image07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25712">
            <a:off x="9420225" y="5319713"/>
            <a:ext cx="654050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284163" y="6578600"/>
            <a:ext cx="1719262" cy="279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25400" dir="16200000" algn="ctr" rotWithShape="0">
                    <a:srgbClr val="FFFF00"/>
                  </a:outerShdw>
                </a:effectLst>
                <a:latin typeface="Monotype Corsiva"/>
              </a:rPr>
              <a:t>Re-Edited by Miki      </a:t>
            </a:r>
          </a:p>
        </p:txBody>
      </p:sp>
    </p:spTree>
  </p:cSld>
  <p:clrMapOvr>
    <a:masterClrMapping/>
  </p:clrMapOvr>
  <p:transition spd="slow" advTm="6000">
    <p:split orient="vert"/>
    <p:sndAc>
      <p:stSnd loop="1">
        <p:snd r:embed="rId2" name="__Yem Lua__ - Vietnamese Ancient Beau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10288588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10288588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7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7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7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" y="0"/>
            <a:ext cx="10255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7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" y="227013"/>
            <a:ext cx="9258300" cy="1236662"/>
          </a:xfrm>
        </p:spPr>
        <p:txBody>
          <a:bodyPr/>
          <a:lstStyle/>
          <a:p>
            <a:pPr eaLnBrk="1" hangingPunct="1"/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88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9088" y="5848350"/>
            <a:ext cx="267652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125" y="4778375"/>
            <a:ext cx="1203325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1475" y="6335713"/>
            <a:ext cx="22193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63663" y="279400"/>
            <a:ext cx="1223962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4" name="Picture 8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79913" y="0"/>
            <a:ext cx="18859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288588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71478" y="152400"/>
            <a:ext cx="9945635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42953" y="304800"/>
            <a:ext cx="9602682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715604" y="2209800"/>
            <a:ext cx="342953" cy="304800"/>
          </a:xfrm>
          <a:prstGeom prst="rect">
            <a:avLst/>
          </a:prstGeom>
          <a:noFill/>
        </p:spPr>
        <p:txBody>
          <a:bodyPr/>
          <a:lstStyle/>
          <a:p>
            <a:pPr defTabSz="914400"/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838" y="5791200"/>
            <a:ext cx="428869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02885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3791" y="4572000"/>
            <a:ext cx="2857941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28860" y="2590803"/>
            <a:ext cx="120033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658723" y="3352803"/>
          <a:ext cx="3601006" cy="1536383"/>
        </p:xfrm>
        <a:graphic>
          <a:graphicData uri="http://schemas.openxmlformats.org/drawingml/2006/table">
            <a:tbl>
              <a:tblPr/>
              <a:tblGrid>
                <a:gridCol w="1244991"/>
                <a:gridCol w="1177114"/>
                <a:gridCol w="1178901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28859" y="2895603"/>
            <a:ext cx="360100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658723" y="2895603"/>
            <a:ext cx="360100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28859" y="3352800"/>
          <a:ext cx="3601006" cy="1517904"/>
        </p:xfrm>
        <a:graphic>
          <a:graphicData uri="http://schemas.openxmlformats.org/drawingml/2006/table">
            <a:tbl>
              <a:tblPr/>
              <a:tblGrid>
                <a:gridCol w="1244991"/>
                <a:gridCol w="1177114"/>
                <a:gridCol w="1178901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2886" marR="1028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85906" y="685800"/>
            <a:ext cx="8916776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71476" y="2362203"/>
            <a:ext cx="10288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dy Painting Vietnam M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Body Painting Vietnam M</Template>
  <TotalTime>1</TotalTime>
  <Pages>0</Pages>
  <Words>63</Words>
  <Characters>0</Characters>
  <Application>Microsoft Office PowerPoint</Application>
  <DocSecurity>0</DocSecurity>
  <PresentationFormat>Personalizado</PresentationFormat>
  <Lines>0</Lines>
  <Paragraphs>29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6" baseType="lpstr">
      <vt:lpstr>Arial</vt:lpstr>
      <vt:lpstr>Times New Roman</vt:lpstr>
      <vt:lpstr>Body Painting Vietnam 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>..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cp:keywords/>
  <dc:description/>
  <cp:lastModifiedBy>JOSE LUIS</cp:lastModifiedBy>
  <cp:revision>1</cp:revision>
  <cp:lastPrinted>1899-12-30T00:00:00Z</cp:lastPrinted>
  <dcterms:created xsi:type="dcterms:W3CDTF">2014-07-24T15:27:32Z</dcterms:created>
  <dcterms:modified xsi:type="dcterms:W3CDTF">2014-07-24T15:29:12Z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1033-8.1.0.3030</vt:lpwstr>
  </property>
</Properties>
</file>