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6"/>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324" r:id="rId68"/>
    <p:sldId id="325" r:id="rId69"/>
    <p:sldId id="326" r:id="rId70"/>
    <p:sldId id="327" r:id="rId71"/>
    <p:sldId id="328" r:id="rId72"/>
    <p:sldId id="329" r:id="rId73"/>
    <p:sldId id="330" r:id="rId74"/>
    <p:sldId id="331" r:id="rId75"/>
    <p:sldId id="332" r:id="rId76"/>
    <p:sldId id="333" r:id="rId77"/>
    <p:sldId id="334" r:id="rId78"/>
    <p:sldId id="335" r:id="rId79"/>
    <p:sldId id="336" r:id="rId80"/>
    <p:sldId id="337" r:id="rId81"/>
    <p:sldId id="338" r:id="rId82"/>
    <p:sldId id="339" r:id="rId83"/>
    <p:sldId id="270" r:id="rId84"/>
    <p:sldId id="340" r:id="rId85"/>
  </p:sldIdLst>
  <p:sldSz cx="9144000" cy="6858000" type="screen4x3"/>
  <p:notesSz cx="6858000" cy="9144000"/>
  <p:defaultTextStyle>
    <a:defPPr>
      <a:defRPr lang="bg-BG"/>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ikuEcN0yBy+tz4/ZtZsjxQ" hashData="IIL8EVORLlNzmS+7OxEb/ONIa5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DDDD"/>
    <a:srgbClr val="EAEAE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5620"/>
    <p:restoredTop sz="94660"/>
  </p:normalViewPr>
  <p:slideViewPr>
    <p:cSldViewPr>
      <p:cViewPr varScale="1">
        <p:scale>
          <a:sx n="67" d="100"/>
          <a:sy n="67" d="100"/>
        </p:scale>
        <p:origin x="-108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bg-BG"/>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19982AA2-682C-4EDB-B71B-BADD9817357A}" type="datetimeFigureOut">
              <a:rPr lang="bg-BG"/>
              <a:pPr>
                <a:defRPr/>
              </a:pPr>
              <a:t>30.1.2014 г.</a:t>
            </a:fld>
            <a:endParaRPr lang="bg-BG"/>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bg-BG"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bg-BG"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bg-BG"/>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74866E9B-9257-42CE-8A38-50762ADEFCEB}" type="slidenum">
              <a:rPr lang="bg-BG"/>
              <a:pPr>
                <a:defRPr/>
              </a:pPr>
              <a:t>‹Nº›</a:t>
            </a:fld>
            <a:endParaRPr lang="bg-BG"/>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bg-BG"/>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bg-BG"/>
          </a:p>
        </p:txBody>
      </p:sp>
      <p:sp>
        <p:nvSpPr>
          <p:cNvPr id="4" name="Date Placeholder 3"/>
          <p:cNvSpPr>
            <a:spLocks noGrp="1"/>
          </p:cNvSpPr>
          <p:nvPr>
            <p:ph type="dt" sz="half" idx="10"/>
          </p:nvPr>
        </p:nvSpPr>
        <p:spPr/>
        <p:txBody>
          <a:bodyPr/>
          <a:lstStyle>
            <a:lvl1pPr>
              <a:defRPr/>
            </a:lvl1pPr>
          </a:lstStyle>
          <a:p>
            <a:pPr>
              <a:defRPr/>
            </a:pPr>
            <a:fld id="{CC00451D-C12C-4357-942F-F7BB341B606C}" type="datetimeFigureOut">
              <a:rPr lang="bg-BG"/>
              <a:pPr>
                <a:defRPr/>
              </a:pPr>
              <a:t>30.1.2014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D625D5A3-462D-4D89-AD6E-311468585A8F}" type="slidenum">
              <a:rPr lang="bg-BG"/>
              <a:pPr>
                <a:defRPr/>
              </a:pPr>
              <a:t>‹Nº›</a:t>
            </a:fld>
            <a:endParaRPr lang="bg-BG"/>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bg-BG"/>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a:p>
        </p:txBody>
      </p:sp>
      <p:sp>
        <p:nvSpPr>
          <p:cNvPr id="4" name="Date Placeholder 3"/>
          <p:cNvSpPr>
            <a:spLocks noGrp="1"/>
          </p:cNvSpPr>
          <p:nvPr>
            <p:ph type="dt" sz="half" idx="10"/>
          </p:nvPr>
        </p:nvSpPr>
        <p:spPr/>
        <p:txBody>
          <a:bodyPr/>
          <a:lstStyle>
            <a:lvl1pPr>
              <a:defRPr/>
            </a:lvl1pPr>
          </a:lstStyle>
          <a:p>
            <a:pPr>
              <a:defRPr/>
            </a:pPr>
            <a:fld id="{0BCEB3CC-1A45-497C-B461-098A2998885F}" type="datetimeFigureOut">
              <a:rPr lang="bg-BG"/>
              <a:pPr>
                <a:defRPr/>
              </a:pPr>
              <a:t>30.1.2014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2EE9178A-6B9C-4CFB-8C41-8266FAA4241F}" type="slidenum">
              <a:rPr lang="bg-BG"/>
              <a:pPr>
                <a:defRPr/>
              </a:pPr>
              <a:t>‹Nº›</a:t>
            </a:fld>
            <a:endParaRPr lang="bg-BG"/>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bg-BG"/>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fld id="{6C22D2F1-B3B0-443E-A243-0AEE8256389A}" type="datetimeFigureOut">
              <a:rPr lang="bg-BG"/>
              <a:pPr>
                <a:defRPr/>
              </a:pPr>
              <a:t>30.1.2014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76CC36E8-F6FC-4D09-A45C-71887D4718DE}" type="slidenum">
              <a:rPr lang="bg-BG"/>
              <a:pPr>
                <a:defRPr/>
              </a:pPr>
              <a:t>‹Nº›</a:t>
            </a:fld>
            <a:endParaRPr lang="bg-BG"/>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bg-BG"/>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a:p>
        </p:txBody>
      </p:sp>
      <p:sp>
        <p:nvSpPr>
          <p:cNvPr id="5" name="Date Placeholder 3"/>
          <p:cNvSpPr>
            <a:spLocks noGrp="1"/>
          </p:cNvSpPr>
          <p:nvPr>
            <p:ph type="dt" sz="half" idx="10"/>
          </p:nvPr>
        </p:nvSpPr>
        <p:spPr/>
        <p:txBody>
          <a:bodyPr/>
          <a:lstStyle>
            <a:lvl1pPr>
              <a:defRPr/>
            </a:lvl1pPr>
          </a:lstStyle>
          <a:p>
            <a:pPr>
              <a:defRPr/>
            </a:pPr>
            <a:fld id="{C8A8C738-FBBF-4B3A-B3A6-6D97FBA729C1}" type="datetimeFigureOut">
              <a:rPr lang="bg-BG"/>
              <a:pPr>
                <a:defRPr/>
              </a:pPr>
              <a:t>30.1.2014 г.</a:t>
            </a:fld>
            <a:endParaRPr lang="bg-BG"/>
          </a:p>
        </p:txBody>
      </p:sp>
      <p:sp>
        <p:nvSpPr>
          <p:cNvPr id="6" name="Footer Placeholder 4"/>
          <p:cNvSpPr>
            <a:spLocks noGrp="1"/>
          </p:cNvSpPr>
          <p:nvPr>
            <p:ph type="ftr" sz="quarter" idx="11"/>
          </p:nvPr>
        </p:nvSpPr>
        <p:spPr/>
        <p:txBody>
          <a:bodyPr/>
          <a:lstStyle>
            <a:lvl1pPr>
              <a:defRPr/>
            </a:lvl1pPr>
          </a:lstStyle>
          <a:p>
            <a:pPr>
              <a:defRPr/>
            </a:pPr>
            <a:endParaRPr lang="bg-BG"/>
          </a:p>
        </p:txBody>
      </p:sp>
      <p:sp>
        <p:nvSpPr>
          <p:cNvPr id="7" name="Slide Number Placeholder 5"/>
          <p:cNvSpPr>
            <a:spLocks noGrp="1"/>
          </p:cNvSpPr>
          <p:nvPr>
            <p:ph type="sldNum" sz="quarter" idx="12"/>
          </p:nvPr>
        </p:nvSpPr>
        <p:spPr/>
        <p:txBody>
          <a:bodyPr/>
          <a:lstStyle>
            <a:lvl1pPr>
              <a:defRPr/>
            </a:lvl1pPr>
          </a:lstStyle>
          <a:p>
            <a:pPr>
              <a:defRPr/>
            </a:pPr>
            <a:fld id="{27DF9222-D5E8-4DB7-94B3-5C994B5CD2FD}" type="slidenum">
              <a:rPr lang="bg-BG"/>
              <a:pPr>
                <a:defRPr/>
              </a:pPr>
              <a:t>‹Nº›</a:t>
            </a:fld>
            <a:endParaRPr lang="bg-BG"/>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bg-BG"/>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a:p>
        </p:txBody>
      </p:sp>
      <p:sp>
        <p:nvSpPr>
          <p:cNvPr id="7" name="Date Placeholder 3"/>
          <p:cNvSpPr>
            <a:spLocks noGrp="1"/>
          </p:cNvSpPr>
          <p:nvPr>
            <p:ph type="dt" sz="half" idx="10"/>
          </p:nvPr>
        </p:nvSpPr>
        <p:spPr/>
        <p:txBody>
          <a:bodyPr/>
          <a:lstStyle>
            <a:lvl1pPr>
              <a:defRPr/>
            </a:lvl1pPr>
          </a:lstStyle>
          <a:p>
            <a:pPr>
              <a:defRPr/>
            </a:pPr>
            <a:fld id="{4D5D9758-9A64-45A0-9E41-8BCAB14F9796}" type="datetimeFigureOut">
              <a:rPr lang="bg-BG"/>
              <a:pPr>
                <a:defRPr/>
              </a:pPr>
              <a:t>30.1.2014 г.</a:t>
            </a:fld>
            <a:endParaRPr lang="bg-BG"/>
          </a:p>
        </p:txBody>
      </p:sp>
      <p:sp>
        <p:nvSpPr>
          <p:cNvPr id="8" name="Footer Placeholder 4"/>
          <p:cNvSpPr>
            <a:spLocks noGrp="1"/>
          </p:cNvSpPr>
          <p:nvPr>
            <p:ph type="ftr" sz="quarter" idx="11"/>
          </p:nvPr>
        </p:nvSpPr>
        <p:spPr/>
        <p:txBody>
          <a:bodyPr/>
          <a:lstStyle>
            <a:lvl1pPr>
              <a:defRPr/>
            </a:lvl1pPr>
          </a:lstStyle>
          <a:p>
            <a:pPr>
              <a:defRPr/>
            </a:pPr>
            <a:endParaRPr lang="bg-BG"/>
          </a:p>
        </p:txBody>
      </p:sp>
      <p:sp>
        <p:nvSpPr>
          <p:cNvPr id="9" name="Slide Number Placeholder 5"/>
          <p:cNvSpPr>
            <a:spLocks noGrp="1"/>
          </p:cNvSpPr>
          <p:nvPr>
            <p:ph type="sldNum" sz="quarter" idx="12"/>
          </p:nvPr>
        </p:nvSpPr>
        <p:spPr/>
        <p:txBody>
          <a:bodyPr/>
          <a:lstStyle>
            <a:lvl1pPr>
              <a:defRPr/>
            </a:lvl1pPr>
          </a:lstStyle>
          <a:p>
            <a:pPr>
              <a:defRPr/>
            </a:pPr>
            <a:fld id="{1C4CA80A-5337-47EF-9277-DB0B958D2B40}" type="slidenum">
              <a:rPr lang="bg-BG"/>
              <a:pPr>
                <a:defRPr/>
              </a:pPr>
              <a:t>‹Nº›</a:t>
            </a:fld>
            <a:endParaRPr lang="bg-BG"/>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bg-BG"/>
          </a:p>
        </p:txBody>
      </p:sp>
      <p:sp>
        <p:nvSpPr>
          <p:cNvPr id="3" name="Date Placeholder 3"/>
          <p:cNvSpPr>
            <a:spLocks noGrp="1"/>
          </p:cNvSpPr>
          <p:nvPr>
            <p:ph type="dt" sz="half" idx="10"/>
          </p:nvPr>
        </p:nvSpPr>
        <p:spPr/>
        <p:txBody>
          <a:bodyPr/>
          <a:lstStyle>
            <a:lvl1pPr>
              <a:defRPr/>
            </a:lvl1pPr>
          </a:lstStyle>
          <a:p>
            <a:pPr>
              <a:defRPr/>
            </a:pPr>
            <a:fld id="{53102243-37B2-4357-A978-FFB4388E9763}" type="datetimeFigureOut">
              <a:rPr lang="bg-BG"/>
              <a:pPr>
                <a:defRPr/>
              </a:pPr>
              <a:t>30.1.2014 г.</a:t>
            </a:fld>
            <a:endParaRPr lang="bg-BG"/>
          </a:p>
        </p:txBody>
      </p:sp>
      <p:sp>
        <p:nvSpPr>
          <p:cNvPr id="4" name="Footer Placeholder 4"/>
          <p:cNvSpPr>
            <a:spLocks noGrp="1"/>
          </p:cNvSpPr>
          <p:nvPr>
            <p:ph type="ftr" sz="quarter" idx="11"/>
          </p:nvPr>
        </p:nvSpPr>
        <p:spPr/>
        <p:txBody>
          <a:bodyPr/>
          <a:lstStyle>
            <a:lvl1pPr>
              <a:defRPr/>
            </a:lvl1pPr>
          </a:lstStyle>
          <a:p>
            <a:pPr>
              <a:defRPr/>
            </a:pPr>
            <a:endParaRPr lang="bg-BG"/>
          </a:p>
        </p:txBody>
      </p:sp>
      <p:sp>
        <p:nvSpPr>
          <p:cNvPr id="5" name="Slide Number Placeholder 5"/>
          <p:cNvSpPr>
            <a:spLocks noGrp="1"/>
          </p:cNvSpPr>
          <p:nvPr>
            <p:ph type="sldNum" sz="quarter" idx="12"/>
          </p:nvPr>
        </p:nvSpPr>
        <p:spPr/>
        <p:txBody>
          <a:bodyPr/>
          <a:lstStyle>
            <a:lvl1pPr>
              <a:defRPr/>
            </a:lvl1pPr>
          </a:lstStyle>
          <a:p>
            <a:pPr>
              <a:defRPr/>
            </a:pPr>
            <a:fld id="{013C9328-8741-4FBA-A077-3952F3BE8FC9}" type="slidenum">
              <a:rPr lang="bg-BG"/>
              <a:pPr>
                <a:defRPr/>
              </a:pPr>
              <a:t>‹Nº›</a:t>
            </a:fld>
            <a:endParaRPr lang="bg-BG"/>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70070C-9F23-45ED-B605-C6379866FEF7}" type="datetimeFigureOut">
              <a:rPr lang="bg-BG"/>
              <a:pPr>
                <a:defRPr/>
              </a:pPr>
              <a:t>30.1.2014 г.</a:t>
            </a:fld>
            <a:endParaRPr lang="bg-BG"/>
          </a:p>
        </p:txBody>
      </p:sp>
      <p:sp>
        <p:nvSpPr>
          <p:cNvPr id="3" name="Footer Placeholder 4"/>
          <p:cNvSpPr>
            <a:spLocks noGrp="1"/>
          </p:cNvSpPr>
          <p:nvPr>
            <p:ph type="ftr" sz="quarter" idx="11"/>
          </p:nvPr>
        </p:nvSpPr>
        <p:spPr/>
        <p:txBody>
          <a:bodyPr/>
          <a:lstStyle>
            <a:lvl1pPr>
              <a:defRPr/>
            </a:lvl1pPr>
          </a:lstStyle>
          <a:p>
            <a:pPr>
              <a:defRPr/>
            </a:pPr>
            <a:endParaRPr lang="bg-BG"/>
          </a:p>
        </p:txBody>
      </p:sp>
      <p:sp>
        <p:nvSpPr>
          <p:cNvPr id="4" name="Slide Number Placeholder 5"/>
          <p:cNvSpPr>
            <a:spLocks noGrp="1"/>
          </p:cNvSpPr>
          <p:nvPr>
            <p:ph type="sldNum" sz="quarter" idx="12"/>
          </p:nvPr>
        </p:nvSpPr>
        <p:spPr/>
        <p:txBody>
          <a:bodyPr/>
          <a:lstStyle>
            <a:lvl1pPr>
              <a:defRPr/>
            </a:lvl1pPr>
          </a:lstStyle>
          <a:p>
            <a:pPr>
              <a:defRPr/>
            </a:pPr>
            <a:fld id="{62596C08-4CA1-451E-A7FC-A3B50D71A993}" type="slidenum">
              <a:rPr lang="bg-BG"/>
              <a:pPr>
                <a:defRPr/>
              </a:pPr>
              <a:t>‹Nº›</a:t>
            </a:fld>
            <a:endParaRPr lang="bg-BG"/>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bg-BG"/>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29D0E423-CD5B-4F2E-A47B-86E1026077D4}" type="datetimeFigureOut">
              <a:rPr lang="bg-BG"/>
              <a:pPr>
                <a:defRPr/>
              </a:pPr>
              <a:t>30.1.2014 г.</a:t>
            </a:fld>
            <a:endParaRPr lang="bg-BG"/>
          </a:p>
        </p:txBody>
      </p:sp>
      <p:sp>
        <p:nvSpPr>
          <p:cNvPr id="6" name="Footer Placeholder 4"/>
          <p:cNvSpPr>
            <a:spLocks noGrp="1"/>
          </p:cNvSpPr>
          <p:nvPr>
            <p:ph type="ftr" sz="quarter" idx="11"/>
          </p:nvPr>
        </p:nvSpPr>
        <p:spPr/>
        <p:txBody>
          <a:bodyPr/>
          <a:lstStyle>
            <a:lvl1pPr>
              <a:defRPr/>
            </a:lvl1pPr>
          </a:lstStyle>
          <a:p>
            <a:pPr>
              <a:defRPr/>
            </a:pPr>
            <a:endParaRPr lang="bg-BG"/>
          </a:p>
        </p:txBody>
      </p:sp>
      <p:sp>
        <p:nvSpPr>
          <p:cNvPr id="7" name="Slide Number Placeholder 5"/>
          <p:cNvSpPr>
            <a:spLocks noGrp="1"/>
          </p:cNvSpPr>
          <p:nvPr>
            <p:ph type="sldNum" sz="quarter" idx="12"/>
          </p:nvPr>
        </p:nvSpPr>
        <p:spPr/>
        <p:txBody>
          <a:bodyPr/>
          <a:lstStyle>
            <a:lvl1pPr>
              <a:defRPr/>
            </a:lvl1pPr>
          </a:lstStyle>
          <a:p>
            <a:pPr>
              <a:defRPr/>
            </a:pPr>
            <a:fld id="{BA8F8421-9400-4D3A-AD63-52F66CBC5011}" type="slidenum">
              <a:rPr lang="bg-BG"/>
              <a:pPr>
                <a:defRPr/>
              </a:pPr>
              <a:t>‹Nº›</a:t>
            </a:fld>
            <a:endParaRPr lang="bg-BG"/>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bg-BG"/>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bg-BG"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D2D00ED3-45CF-4935-B224-7B1921FCE05A}" type="datetimeFigureOut">
              <a:rPr lang="bg-BG"/>
              <a:pPr>
                <a:defRPr/>
              </a:pPr>
              <a:t>30.1.2014 г.</a:t>
            </a:fld>
            <a:endParaRPr lang="bg-BG"/>
          </a:p>
        </p:txBody>
      </p:sp>
      <p:sp>
        <p:nvSpPr>
          <p:cNvPr id="6" name="Footer Placeholder 4"/>
          <p:cNvSpPr>
            <a:spLocks noGrp="1"/>
          </p:cNvSpPr>
          <p:nvPr>
            <p:ph type="ftr" sz="quarter" idx="11"/>
          </p:nvPr>
        </p:nvSpPr>
        <p:spPr/>
        <p:txBody>
          <a:bodyPr/>
          <a:lstStyle>
            <a:lvl1pPr>
              <a:defRPr/>
            </a:lvl1pPr>
          </a:lstStyle>
          <a:p>
            <a:pPr>
              <a:defRPr/>
            </a:pPr>
            <a:endParaRPr lang="bg-BG"/>
          </a:p>
        </p:txBody>
      </p:sp>
      <p:sp>
        <p:nvSpPr>
          <p:cNvPr id="7" name="Slide Number Placeholder 5"/>
          <p:cNvSpPr>
            <a:spLocks noGrp="1"/>
          </p:cNvSpPr>
          <p:nvPr>
            <p:ph type="sldNum" sz="quarter" idx="12"/>
          </p:nvPr>
        </p:nvSpPr>
        <p:spPr/>
        <p:txBody>
          <a:bodyPr/>
          <a:lstStyle>
            <a:lvl1pPr>
              <a:defRPr/>
            </a:lvl1pPr>
          </a:lstStyle>
          <a:p>
            <a:pPr>
              <a:defRPr/>
            </a:pPr>
            <a:fld id="{FD4106A3-FC5D-4390-8DBA-F73C7D1E30A9}" type="slidenum">
              <a:rPr lang="bg-BG"/>
              <a:pPr>
                <a:defRPr/>
              </a:pPr>
              <a:t>‹Nº›</a:t>
            </a:fld>
            <a:endParaRPr lang="bg-BG"/>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bg-BG"/>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a:p>
        </p:txBody>
      </p:sp>
      <p:sp>
        <p:nvSpPr>
          <p:cNvPr id="4" name="Date Placeholder 3"/>
          <p:cNvSpPr>
            <a:spLocks noGrp="1"/>
          </p:cNvSpPr>
          <p:nvPr>
            <p:ph type="dt" sz="half" idx="10"/>
          </p:nvPr>
        </p:nvSpPr>
        <p:spPr/>
        <p:txBody>
          <a:bodyPr/>
          <a:lstStyle>
            <a:lvl1pPr>
              <a:defRPr/>
            </a:lvl1pPr>
          </a:lstStyle>
          <a:p>
            <a:pPr>
              <a:defRPr/>
            </a:pPr>
            <a:fld id="{72462801-C514-4C45-9341-4E127E3639CC}" type="datetimeFigureOut">
              <a:rPr lang="bg-BG"/>
              <a:pPr>
                <a:defRPr/>
              </a:pPr>
              <a:t>30.1.2014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5AEFB842-5CA1-425F-A020-3F52BAEBB8BD}" type="slidenum">
              <a:rPr lang="bg-BG"/>
              <a:pPr>
                <a:defRPr/>
              </a:pPr>
              <a:t>‹Nº›</a:t>
            </a:fld>
            <a:endParaRPr lang="bg-BG"/>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bg-BG"/>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a:p>
        </p:txBody>
      </p:sp>
      <p:sp>
        <p:nvSpPr>
          <p:cNvPr id="4" name="Date Placeholder 3"/>
          <p:cNvSpPr>
            <a:spLocks noGrp="1"/>
          </p:cNvSpPr>
          <p:nvPr>
            <p:ph type="dt" sz="half" idx="10"/>
          </p:nvPr>
        </p:nvSpPr>
        <p:spPr/>
        <p:txBody>
          <a:bodyPr/>
          <a:lstStyle>
            <a:lvl1pPr>
              <a:defRPr/>
            </a:lvl1pPr>
          </a:lstStyle>
          <a:p>
            <a:pPr>
              <a:defRPr/>
            </a:pPr>
            <a:fld id="{32249C73-E4D9-47E5-856D-5170DF19FB44}" type="datetimeFigureOut">
              <a:rPr lang="bg-BG"/>
              <a:pPr>
                <a:defRPr/>
              </a:pPr>
              <a:t>30.1.2014 г.</a:t>
            </a:fld>
            <a:endParaRPr lang="bg-BG"/>
          </a:p>
        </p:txBody>
      </p:sp>
      <p:sp>
        <p:nvSpPr>
          <p:cNvPr id="5" name="Footer Placeholder 4"/>
          <p:cNvSpPr>
            <a:spLocks noGrp="1"/>
          </p:cNvSpPr>
          <p:nvPr>
            <p:ph type="ftr" sz="quarter" idx="11"/>
          </p:nvPr>
        </p:nvSpPr>
        <p:spPr/>
        <p:txBody>
          <a:bodyPr/>
          <a:lstStyle>
            <a:lvl1pPr>
              <a:defRPr/>
            </a:lvl1pPr>
          </a:lstStyle>
          <a:p>
            <a:pPr>
              <a:defRPr/>
            </a:pPr>
            <a:endParaRPr lang="bg-BG"/>
          </a:p>
        </p:txBody>
      </p:sp>
      <p:sp>
        <p:nvSpPr>
          <p:cNvPr id="6" name="Slide Number Placeholder 5"/>
          <p:cNvSpPr>
            <a:spLocks noGrp="1"/>
          </p:cNvSpPr>
          <p:nvPr>
            <p:ph type="sldNum" sz="quarter" idx="12"/>
          </p:nvPr>
        </p:nvSpPr>
        <p:spPr/>
        <p:txBody>
          <a:bodyPr/>
          <a:lstStyle>
            <a:lvl1pPr>
              <a:defRPr/>
            </a:lvl1pPr>
          </a:lstStyle>
          <a:p>
            <a:pPr>
              <a:defRPr/>
            </a:pPr>
            <a:fld id="{FA78B4DF-462C-41A1-9DC9-66B1C2370ED9}" type="slidenum">
              <a:rPr lang="bg-BG"/>
              <a:pPr>
                <a:defRPr/>
              </a:pPr>
              <a:t>‹Nº›</a:t>
            </a:fld>
            <a:endParaRPr lang="bg-BG"/>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C87BDE0-5067-4302-A628-AC2A70AC8E1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lumMod val="75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bg-BG"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bg-BG"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C585D936-4D4D-4CAC-8463-330404B8FE86}" type="datetimeFigureOut">
              <a:rPr lang="bg-BG"/>
              <a:pPr>
                <a:defRPr/>
              </a:pPr>
              <a:t>30.1.2014 г.</a:t>
            </a:fld>
            <a:endParaRPr lang="bg-BG"/>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FEA64901-99F8-4E36-8786-FB216AF31C02}" type="slidenum">
              <a:rPr lang="bg-BG"/>
              <a:pPr>
                <a:defRPr/>
              </a:pPr>
              <a:t>‹Nº›</a:t>
            </a:fld>
            <a:endParaRPr lang="bg-BG"/>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0FE636F-48F7-42FE-9C73-45F52ACE286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6.gif"/><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9.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1111250" y="2857500"/>
            <a:ext cx="7032625" cy="922338"/>
          </a:xfrm>
          <a:prstGeom prst="rect">
            <a:avLst/>
          </a:prstGeom>
        </p:spPr>
        <p:txBody>
          <a:bodyPr wrap="none">
            <a:spAutoFit/>
          </a:bodyPr>
          <a:lstStyle/>
          <a:p>
            <a:pPr>
              <a:defRPr/>
            </a:pPr>
            <a:r>
              <a:rPr lang="en-US" sz="5400" dirty="0"/>
              <a:t>Black </a:t>
            </a:r>
            <a:r>
              <a:rPr lang="bg-BG" sz="5400" dirty="0"/>
              <a:t> </a:t>
            </a:r>
            <a:r>
              <a:rPr lang="bg-BG" sz="5400" dirty="0">
                <a:solidFill>
                  <a:schemeClr val="bg1">
                    <a:lumMod val="50000"/>
                  </a:schemeClr>
                </a:solidFill>
              </a:rPr>
              <a:t>&amp;</a:t>
            </a:r>
            <a:r>
              <a:rPr lang="bg-BG" sz="5400" dirty="0"/>
              <a:t> </a:t>
            </a:r>
            <a:r>
              <a:rPr lang="en-US" sz="5400" dirty="0">
                <a:solidFill>
                  <a:schemeClr val="bg1"/>
                </a:solidFill>
              </a:rPr>
              <a:t> white </a:t>
            </a:r>
            <a:r>
              <a:rPr lang="en-US" sz="5400" dirty="0">
                <a:solidFill>
                  <a:schemeClr val="bg1">
                    <a:lumMod val="65000"/>
                  </a:schemeClr>
                </a:solidFill>
              </a:rPr>
              <a:t>illusion</a:t>
            </a:r>
            <a:endParaRPr lang="bg-BG" sz="5400" dirty="0">
              <a:solidFill>
                <a:schemeClr val="bg1">
                  <a:lumMod val="6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357188" y="1285875"/>
            <a:ext cx="8572500" cy="4400550"/>
          </a:xfrm>
          <a:prstGeom prst="rect">
            <a:avLst/>
          </a:prstGeom>
          <a:noFill/>
          <a:ln w="9525">
            <a:noFill/>
            <a:miter lim="800000"/>
            <a:headEnd/>
            <a:tailEnd/>
          </a:ln>
        </p:spPr>
        <p:txBody>
          <a:bodyPr>
            <a:spAutoFit/>
          </a:bodyPr>
          <a:lstStyle/>
          <a:p>
            <a:r>
              <a:rPr lang="en-US" sz="2000"/>
              <a:t>If you like photography and optical illusion, the Spanish photographer Chema Madoz has the perfect combination for you! His unique style is not burdened with unnecessary details, always in black and white and witty jokes in each picture. The photographer creates this element of surprise by mixing two mutually unrelated objects that have at least one visually similar function or by placing objects in an unexpected visual composition.</a:t>
            </a:r>
          </a:p>
          <a:p>
            <a:endParaRPr lang="en-US" sz="2000"/>
          </a:p>
          <a:p>
            <a:r>
              <a:rPr lang="en-US" sz="2000"/>
              <a:t>Born in 1958, Madoz studied Art History at Complutense University in Madrid. At the same time he was attending courses in photography at the Center for Visual Arts. His first exhibition was in 1983 and up to now he is the author of numerous exhibitions, several albums and is recognized with various international awards.</a:t>
            </a:r>
          </a:p>
          <a:p>
            <a:r>
              <a:rPr lang="en-US" sz="2000"/>
              <a:t>If you look at his work, you can almost hear Madoz saying that things are not what they seem!</a:t>
            </a:r>
            <a:endParaRPr lang="bg-BG" sz="2000"/>
          </a:p>
        </p:txBody>
      </p:sp>
      <p:pic>
        <p:nvPicPr>
          <p:cNvPr id="3" name="Picture 2" descr="Hand_clicks"/>
          <p:cNvPicPr>
            <a:picLocks noChangeAspect="1" noChangeArrowheads="1" noCrop="1"/>
          </p:cNvPicPr>
          <p:nvPr/>
        </p:nvPicPr>
        <p:blipFill>
          <a:blip r:embed="rId3"/>
          <a:srcRect/>
          <a:stretch>
            <a:fillRect/>
          </a:stretch>
        </p:blipFill>
        <p:spPr bwMode="auto">
          <a:xfrm rot="-3802673">
            <a:off x="8388350" y="6021388"/>
            <a:ext cx="422275" cy="533400"/>
          </a:xfrm>
          <a:prstGeom prst="rect">
            <a:avLst/>
          </a:prstGeom>
          <a:noFill/>
          <a:ln w="9525">
            <a:noFill/>
            <a:miter lim="800000"/>
            <a:headEnd/>
            <a:tailEnd/>
          </a:ln>
        </p:spPr>
      </p:pic>
      <p:pic>
        <p:nvPicPr>
          <p:cNvPr id="4" name="Carino mus douce.wav">
            <a:hlinkClick r:id="" action="ppaction://media"/>
          </p:cNvPr>
          <p:cNvPicPr>
            <a:picLocks noRot="1" noChangeAspect="1"/>
          </p:cNvPicPr>
          <p:nvPr>
            <a:wavAudioFile r:embed="rId1" name="Carino mus douce.wav"/>
          </p:nvPr>
        </p:nvPicPr>
        <p:blipFill>
          <a:blip r:embed="rId4"/>
          <a:srcRect/>
          <a:stretch>
            <a:fillRect/>
          </a:stretch>
        </p:blipFill>
        <p:spPr bwMode="auto">
          <a:xfrm>
            <a:off x="7113588" y="714375"/>
            <a:ext cx="244475" cy="2444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par>
                          <p:cTn id="7" fill="hold">
                            <p:stCondLst>
                              <p:cond delay="0"/>
                            </p:stCondLst>
                            <p:childTnLst>
                              <p:par>
                                <p:cTn id="8" presetID="8" presetClass="entr" presetSubtype="32" fill="hold" grpId="0" nodeType="afterEffect">
                                  <p:stCondLst>
                                    <p:cond delay="500"/>
                                  </p:stCondLst>
                                  <p:childTnLst>
                                    <p:set>
                                      <p:cBhvr>
                                        <p:cTn id="9" dur="1" fill="hold">
                                          <p:stCondLst>
                                            <p:cond delay="0"/>
                                          </p:stCondLst>
                                        </p:cTn>
                                        <p:tgtEl>
                                          <p:spTgt spid="3074"/>
                                        </p:tgtEl>
                                        <p:attrNameLst>
                                          <p:attrName>style.visibility</p:attrName>
                                        </p:attrNameLst>
                                      </p:cBhvr>
                                      <p:to>
                                        <p:strVal val="visible"/>
                                      </p:to>
                                    </p:set>
                                    <p:animEffect transition="in" filter="diamond(out)">
                                      <p:cBhvr>
                                        <p:cTn id="10" dur="2000"/>
                                        <p:tgtEl>
                                          <p:spTgt spid="3074"/>
                                        </p:tgtEl>
                                      </p:cBhvr>
                                    </p:animEffect>
                                  </p:childTnLst>
                                </p:cTn>
                              </p:par>
                            </p:childTnLst>
                          </p:cTn>
                        </p:par>
                        <p:par>
                          <p:cTn id="11" fill="hold">
                            <p:stCondLst>
                              <p:cond delay="2500"/>
                            </p:stCondLst>
                            <p:childTnLst>
                              <p:par>
                                <p:cTn id="12" presetID="9" presetClass="entr" presetSubtype="0" fill="hold" nodeType="afterEffect">
                                  <p:stCondLst>
                                    <p:cond delay="3000"/>
                                  </p:stCondLst>
                                  <p:childTnLst>
                                    <p:set>
                                      <p:cBhvr>
                                        <p:cTn id="13" dur="1" fill="hold">
                                          <p:stCondLst>
                                            <p:cond delay="0"/>
                                          </p:stCondLst>
                                        </p:cTn>
                                        <p:tgtEl>
                                          <p:spTgt spid="3"/>
                                        </p:tgtEl>
                                        <p:attrNameLst>
                                          <p:attrName>style.visibility</p:attrName>
                                        </p:attrNameLst>
                                      </p:cBhvr>
                                      <p:to>
                                        <p:strVal val="visible"/>
                                      </p:to>
                                    </p:set>
                                    <p:animEffect transition="in" filter="dissolv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5" repeatCount="indefinite"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307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2" descr="Черно бяла илюзия (ГАЛЕРИЯ)"/>
          <p:cNvPicPr>
            <a:picLocks noChangeAspect="1" noChangeArrowheads="1"/>
          </p:cNvPicPr>
          <p:nvPr/>
        </p:nvPicPr>
        <p:blipFill>
          <a:blip r:embed="rId2"/>
          <a:srcRect/>
          <a:stretch>
            <a:fillRect/>
          </a:stretch>
        </p:blipFill>
        <p:spPr bwMode="auto">
          <a:xfrm>
            <a:off x="1357313" y="0"/>
            <a:ext cx="62611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2" name="Picture 2" descr="http://www.bgdnes.bg/Images/Cache/Image_2100090_128.jpg"/>
          <p:cNvPicPr>
            <a:picLocks noChangeAspect="1" noChangeArrowheads="1"/>
          </p:cNvPicPr>
          <p:nvPr/>
        </p:nvPicPr>
        <p:blipFill>
          <a:blip r:embed="rId2"/>
          <a:srcRect/>
          <a:stretch>
            <a:fillRect/>
          </a:stretch>
        </p:blipFill>
        <p:spPr bwMode="auto">
          <a:xfrm>
            <a:off x="1357313" y="-7938"/>
            <a:ext cx="6572250" cy="6865938"/>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descr="http://www.bgdnes.bg/Images/Cache/Image_2100091_128.jpg"/>
          <p:cNvPicPr>
            <a:picLocks noChangeAspect="1" noChangeArrowheads="1"/>
          </p:cNvPicPr>
          <p:nvPr/>
        </p:nvPicPr>
        <p:blipFill>
          <a:blip r:embed="rId2"/>
          <a:srcRect/>
          <a:stretch>
            <a:fillRect/>
          </a:stretch>
        </p:blipFill>
        <p:spPr bwMode="auto">
          <a:xfrm>
            <a:off x="1357313" y="1381125"/>
            <a:ext cx="6191250" cy="447675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2" descr="http://www.bgdnes.bg/Images/Cache/Image_2100092_128.jpg"/>
          <p:cNvPicPr>
            <a:picLocks noChangeAspect="1" noChangeArrowheads="1"/>
          </p:cNvPicPr>
          <p:nvPr/>
        </p:nvPicPr>
        <p:blipFill>
          <a:blip r:embed="rId2"/>
          <a:srcRect b="5498"/>
          <a:stretch>
            <a:fillRect/>
          </a:stretch>
        </p:blipFill>
        <p:spPr bwMode="auto">
          <a:xfrm>
            <a:off x="1785938" y="0"/>
            <a:ext cx="540385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4" name="Picture 2" descr="http://www.bgdnes.bg/Images/Cache/Image_2100093_128.jpg"/>
          <p:cNvPicPr>
            <a:picLocks noChangeAspect="1" noChangeArrowheads="1"/>
          </p:cNvPicPr>
          <p:nvPr/>
        </p:nvPicPr>
        <p:blipFill>
          <a:blip r:embed="rId2"/>
          <a:srcRect b="4907"/>
          <a:stretch>
            <a:fillRect/>
          </a:stretch>
        </p:blipFill>
        <p:spPr bwMode="auto">
          <a:xfrm>
            <a:off x="1928813" y="0"/>
            <a:ext cx="5143500" cy="6900863"/>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Picture 2" descr="http://www.bgdnes.bg/Images/Cache/Image_2100094_128.jpg"/>
          <p:cNvPicPr>
            <a:picLocks noChangeAspect="1" noChangeArrowheads="1"/>
          </p:cNvPicPr>
          <p:nvPr/>
        </p:nvPicPr>
        <p:blipFill>
          <a:blip r:embed="rId2"/>
          <a:srcRect/>
          <a:stretch>
            <a:fillRect/>
          </a:stretch>
        </p:blipFill>
        <p:spPr bwMode="auto">
          <a:xfrm>
            <a:off x="0" y="0"/>
            <a:ext cx="9167813"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42" name="Picture 2" descr="http://www.bgdnes.bg/Images/Cache/Image_2100095_128.jpg"/>
          <p:cNvPicPr>
            <a:picLocks noChangeAspect="1" noChangeArrowheads="1"/>
          </p:cNvPicPr>
          <p:nvPr/>
        </p:nvPicPr>
        <p:blipFill>
          <a:blip r:embed="rId2"/>
          <a:srcRect b="4907"/>
          <a:stretch>
            <a:fillRect/>
          </a:stretch>
        </p:blipFill>
        <p:spPr bwMode="auto">
          <a:xfrm>
            <a:off x="1928813" y="0"/>
            <a:ext cx="5143500" cy="6900863"/>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2" descr="http://www.bgdnes.bg/Images/Cache/Image_2100096_128.jpg"/>
          <p:cNvPicPr>
            <a:picLocks noChangeAspect="1" noChangeArrowheads="1"/>
          </p:cNvPicPr>
          <p:nvPr/>
        </p:nvPicPr>
        <p:blipFill>
          <a:blip r:embed="rId2"/>
          <a:srcRect b="4036"/>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90" name="Picture 2" descr="http://www.bgdnes.bg/Images/Cache/Image_2100097_128.jpg"/>
          <p:cNvPicPr>
            <a:picLocks noChangeAspect="1" noChangeArrowheads="1"/>
          </p:cNvPicPr>
          <p:nvPr/>
        </p:nvPicPr>
        <p:blipFill>
          <a:blip r:embed="rId2"/>
          <a:srcRect b="5666"/>
          <a:stretch>
            <a:fillRect/>
          </a:stretch>
        </p:blipFill>
        <p:spPr bwMode="auto">
          <a:xfrm>
            <a:off x="1616075" y="0"/>
            <a:ext cx="5884863"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2" descr="http://www.bgdnes.bg/Images/Cache/Image_2100098_128.jpg"/>
          <p:cNvPicPr>
            <a:picLocks noChangeAspect="1" noChangeArrowheads="1"/>
          </p:cNvPicPr>
          <p:nvPr/>
        </p:nvPicPr>
        <p:blipFill>
          <a:blip r:embed="rId2"/>
          <a:srcRect/>
          <a:stretch>
            <a:fillRect/>
          </a:stretch>
        </p:blipFill>
        <p:spPr bwMode="auto">
          <a:xfrm>
            <a:off x="1357313" y="-28575"/>
            <a:ext cx="6191250" cy="6886575"/>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2" descr="http://www.bgdnes.bg/Images/Cache/Image_2100099_128.jpg"/>
          <p:cNvPicPr>
            <a:picLocks noChangeAspect="1" noChangeArrowheads="1"/>
          </p:cNvPicPr>
          <p:nvPr/>
        </p:nvPicPr>
        <p:blipFill>
          <a:blip r:embed="rId2"/>
          <a:srcRect/>
          <a:stretch>
            <a:fillRect/>
          </a:stretch>
        </p:blipFill>
        <p:spPr bwMode="auto">
          <a:xfrm>
            <a:off x="1293813" y="0"/>
            <a:ext cx="6278562"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 descr="http://www.bgdnes.bg/Images/Cache/Image_2100100_128.jpg"/>
          <p:cNvPicPr>
            <a:picLocks noChangeAspect="1" noChangeArrowheads="1"/>
          </p:cNvPicPr>
          <p:nvPr/>
        </p:nvPicPr>
        <p:blipFill>
          <a:blip r:embed="rId2"/>
          <a:srcRect b="7893"/>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Picture 2" descr="http://amolife.com/image/images/stories/Photography/chema_madoz%20(3).jpg"/>
          <p:cNvPicPr>
            <a:picLocks noChangeAspect="1" noChangeArrowheads="1"/>
          </p:cNvPicPr>
          <p:nvPr/>
        </p:nvPicPr>
        <p:blipFill>
          <a:blip r:embed="rId2"/>
          <a:srcRect/>
          <a:stretch>
            <a:fillRect/>
          </a:stretch>
        </p:blipFill>
        <p:spPr bwMode="auto">
          <a:xfrm>
            <a:off x="1550988" y="0"/>
            <a:ext cx="5735637" cy="6858000"/>
          </a:xfrm>
          <a:prstGeom prst="rect">
            <a:avLst/>
          </a:prstGeom>
          <a:noFill/>
          <a:ln w="9525">
            <a:noFill/>
            <a:miter lim="800000"/>
            <a:headEnd/>
            <a:tailEnd/>
          </a:ln>
        </p:spPr>
      </p:pic>
    </p:spTree>
  </p:cSld>
  <p:clrMapOvr>
    <a:masterClrMapping/>
  </p:clrMapOvr>
  <p:transition spd="slow" advTm="6000">
    <p:wipe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2" descr="http://amolife.com/image/images/stories/Photography/chema_madoz%20(4).jpg"/>
          <p:cNvPicPr>
            <a:picLocks noChangeAspect="1" noChangeArrowheads="1"/>
          </p:cNvPicPr>
          <p:nvPr/>
        </p:nvPicPr>
        <p:blipFill>
          <a:blip r:embed="rId2"/>
          <a:srcRect/>
          <a:stretch>
            <a:fillRect/>
          </a:stretch>
        </p:blipFill>
        <p:spPr bwMode="auto">
          <a:xfrm>
            <a:off x="1881188" y="0"/>
            <a:ext cx="5262562"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5" name="Picture 2" descr="http://amolife.com/image/images/stories/Photography/chema_madoz.jpg"/>
          <p:cNvPicPr>
            <a:picLocks noChangeAspect="1" noChangeArrowheads="1"/>
          </p:cNvPicPr>
          <p:nvPr/>
        </p:nvPicPr>
        <p:blipFill>
          <a:blip r:embed="rId2"/>
          <a:srcRect/>
          <a:stretch>
            <a:fillRect/>
          </a:stretch>
        </p:blipFill>
        <p:spPr bwMode="auto">
          <a:xfrm>
            <a:off x="0" y="0"/>
            <a:ext cx="5286375" cy="6858000"/>
          </a:xfrm>
          <a:prstGeom prst="rect">
            <a:avLst/>
          </a:prstGeom>
          <a:noFill/>
          <a:ln w="9525">
            <a:noFill/>
            <a:miter lim="800000"/>
            <a:headEnd/>
            <a:tailEnd/>
          </a:ln>
        </p:spPr>
      </p:pic>
      <p:pic>
        <p:nvPicPr>
          <p:cNvPr id="18436" name="Picture 4" descr="http://amolife.com/image/images/stories/Photography/chema_madoz%20(18).jpg"/>
          <p:cNvPicPr>
            <a:picLocks noChangeAspect="1" noChangeArrowheads="1"/>
          </p:cNvPicPr>
          <p:nvPr/>
        </p:nvPicPr>
        <p:blipFill>
          <a:blip r:embed="rId3"/>
          <a:srcRect l="3033"/>
          <a:stretch>
            <a:fillRect/>
          </a:stretch>
        </p:blipFill>
        <p:spPr bwMode="auto">
          <a:xfrm>
            <a:off x="5286375" y="0"/>
            <a:ext cx="3857625" cy="6858000"/>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500"/>
                                  </p:stCondLst>
                                  <p:childTnLst>
                                    <p:set>
                                      <p:cBhvr>
                                        <p:cTn id="6" dur="1" fill="hold">
                                          <p:stCondLst>
                                            <p:cond delay="0"/>
                                          </p:stCondLst>
                                        </p:cTn>
                                        <p:tgtEl>
                                          <p:spTgt spid="18435"/>
                                        </p:tgtEl>
                                        <p:attrNameLst>
                                          <p:attrName>style.visibility</p:attrName>
                                        </p:attrNameLst>
                                      </p:cBhvr>
                                      <p:to>
                                        <p:strVal val="visible"/>
                                      </p:to>
                                    </p:set>
                                    <p:animEffect transition="in" filter="diamond(out)">
                                      <p:cBhvr>
                                        <p:cTn id="7" dur="2000"/>
                                        <p:tgtEl>
                                          <p:spTgt spid="18435"/>
                                        </p:tgtEl>
                                      </p:cBhvr>
                                    </p:animEffect>
                                  </p:childTnLst>
                                </p:cTn>
                              </p:par>
                            </p:childTnLst>
                          </p:cTn>
                        </p:par>
                        <p:par>
                          <p:cTn id="8" fill="hold">
                            <p:stCondLst>
                              <p:cond delay="2500"/>
                            </p:stCondLst>
                            <p:childTnLst>
                              <p:par>
                                <p:cTn id="9" presetID="22" presetClass="entr" presetSubtype="1" fill="hold" nodeType="afterEffect">
                                  <p:stCondLst>
                                    <p:cond delay="500"/>
                                  </p:stCondLst>
                                  <p:childTnLst>
                                    <p:set>
                                      <p:cBhvr>
                                        <p:cTn id="10" dur="1" fill="hold">
                                          <p:stCondLst>
                                            <p:cond delay="0"/>
                                          </p:stCondLst>
                                        </p:cTn>
                                        <p:tgtEl>
                                          <p:spTgt spid="18436"/>
                                        </p:tgtEl>
                                        <p:attrNameLst>
                                          <p:attrName>style.visibility</p:attrName>
                                        </p:attrNameLst>
                                      </p:cBhvr>
                                      <p:to>
                                        <p:strVal val="visible"/>
                                      </p:to>
                                    </p:set>
                                    <p:animEffect transition="in" filter="wipe(up)">
                                      <p:cBhvr>
                                        <p:cTn id="11" dur="30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2" descr="http://amolife.com/image/images/stories/Photography/chema_madoz%20(6).jpg"/>
          <p:cNvPicPr>
            <a:picLocks noChangeAspect="1" noChangeArrowheads="1"/>
          </p:cNvPicPr>
          <p:nvPr/>
        </p:nvPicPr>
        <p:blipFill>
          <a:blip r:embed="rId2"/>
          <a:srcRect/>
          <a:stretch>
            <a:fillRect/>
          </a:stretch>
        </p:blipFill>
        <p:spPr bwMode="auto">
          <a:xfrm>
            <a:off x="1785938" y="0"/>
            <a:ext cx="5586412"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2" descr="http://amolife.com/image/images/stories/Photography/chema_madoz%20(7).jpg"/>
          <p:cNvPicPr>
            <a:picLocks noChangeAspect="1" noChangeArrowheads="1"/>
          </p:cNvPicPr>
          <p:nvPr/>
        </p:nvPicPr>
        <p:blipFill>
          <a:blip r:embed="rId2"/>
          <a:srcRect/>
          <a:stretch>
            <a:fillRect/>
          </a:stretch>
        </p:blipFill>
        <p:spPr bwMode="auto">
          <a:xfrm>
            <a:off x="1916113" y="0"/>
            <a:ext cx="529907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descr="http://amolife.com/image/images/stories/Photography/chema_madoz%20(8).jpg"/>
          <p:cNvPicPr>
            <a:picLocks noChangeAspect="1" noChangeArrowheads="1"/>
          </p:cNvPicPr>
          <p:nvPr/>
        </p:nvPicPr>
        <p:blipFill>
          <a:blip r:embed="rId2"/>
          <a:srcRect/>
          <a:stretch>
            <a:fillRect/>
          </a:stretch>
        </p:blipFill>
        <p:spPr bwMode="auto">
          <a:xfrm>
            <a:off x="1785938" y="0"/>
            <a:ext cx="534987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530" name="Picture 2" descr="http://amolife.com/image/images/stories/Photography/chema_madoz%20(9).jpg"/>
          <p:cNvPicPr>
            <a:picLocks noChangeAspect="1" noChangeArrowheads="1"/>
          </p:cNvPicPr>
          <p:nvPr/>
        </p:nvPicPr>
        <p:blipFill>
          <a:blip r:embed="rId2"/>
          <a:srcRect/>
          <a:stretch>
            <a:fillRect/>
          </a:stretch>
        </p:blipFill>
        <p:spPr bwMode="auto">
          <a:xfrm>
            <a:off x="1022350" y="0"/>
            <a:ext cx="7050088"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4" name="Picture 2" descr="http://amolife.com/image/images/stories/Photography/chema_madoz%20(12).jpg"/>
          <p:cNvPicPr>
            <a:picLocks noChangeAspect="1" noChangeArrowheads="1"/>
          </p:cNvPicPr>
          <p:nvPr/>
        </p:nvPicPr>
        <p:blipFill>
          <a:blip r:embed="rId2"/>
          <a:srcRect/>
          <a:stretch>
            <a:fillRect/>
          </a:stretch>
        </p:blipFill>
        <p:spPr bwMode="auto">
          <a:xfrm>
            <a:off x="0" y="0"/>
            <a:ext cx="9144000" cy="68707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http://amolife.com/image/images/stories/Photography/chema_madoz%20(13).jpg"/>
          <p:cNvPicPr>
            <a:picLocks noChangeAspect="1" noChangeArrowheads="1"/>
          </p:cNvPicPr>
          <p:nvPr/>
        </p:nvPicPr>
        <p:blipFill>
          <a:blip r:embed="rId2"/>
          <a:srcRect/>
          <a:stretch>
            <a:fillRect/>
          </a:stretch>
        </p:blipFill>
        <p:spPr bwMode="auto">
          <a:xfrm>
            <a:off x="0" y="0"/>
            <a:ext cx="9144000" cy="690245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602" name="Picture 2" descr="http://amolife.com/image/images/stories/Photography/chema_madoz%20(16).jpg"/>
          <p:cNvPicPr>
            <a:picLocks noChangeAspect="1" noChangeArrowheads="1"/>
          </p:cNvPicPr>
          <p:nvPr/>
        </p:nvPicPr>
        <p:blipFill>
          <a:blip r:embed="rId2"/>
          <a:srcRect/>
          <a:stretch>
            <a:fillRect/>
          </a:stretch>
        </p:blipFill>
        <p:spPr bwMode="auto">
          <a:xfrm>
            <a:off x="1143000" y="0"/>
            <a:ext cx="6796088"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2" descr="http://amolife.com/image/images/stories/Photography/chema_madoz%20(17).jpg"/>
          <p:cNvPicPr>
            <a:picLocks noChangeAspect="1" noChangeArrowheads="1"/>
          </p:cNvPicPr>
          <p:nvPr/>
        </p:nvPicPr>
        <p:blipFill>
          <a:blip r:embed="rId2"/>
          <a:srcRect/>
          <a:stretch>
            <a:fillRect/>
          </a:stretch>
        </p:blipFill>
        <p:spPr bwMode="auto">
          <a:xfrm>
            <a:off x="1071563" y="0"/>
            <a:ext cx="68199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Picture 2" descr="Фотограф Чема Madoz"/>
          <p:cNvPicPr>
            <a:picLocks noChangeAspect="1" noChangeArrowheads="1"/>
          </p:cNvPicPr>
          <p:nvPr/>
        </p:nvPicPr>
        <p:blipFill>
          <a:blip r:embed="rId2"/>
          <a:srcRect/>
          <a:stretch>
            <a:fillRect/>
          </a:stretch>
        </p:blipFill>
        <p:spPr bwMode="auto">
          <a:xfrm>
            <a:off x="0" y="0"/>
            <a:ext cx="93599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8674" name="Picture 2" descr="Фотограф Чема Madoz"/>
          <p:cNvPicPr>
            <a:picLocks noChangeAspect="1" noChangeArrowheads="1"/>
          </p:cNvPicPr>
          <p:nvPr/>
        </p:nvPicPr>
        <p:blipFill>
          <a:blip r:embed="rId2"/>
          <a:srcRect/>
          <a:stretch>
            <a:fillRect/>
          </a:stretch>
        </p:blipFill>
        <p:spPr bwMode="auto">
          <a:xfrm>
            <a:off x="0" y="428625"/>
            <a:ext cx="9147175" cy="6072188"/>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9698" name="Picture 2" descr="Фотограф Чема Madoz"/>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dir="in"/>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2" name="Picture 2" descr="Фотограф Чема Madoz"/>
          <p:cNvPicPr>
            <a:picLocks noChangeAspect="1" noChangeArrowheads="1"/>
          </p:cNvPicPr>
          <p:nvPr/>
        </p:nvPicPr>
        <p:blipFill>
          <a:blip r:embed="rId2"/>
          <a:srcRect/>
          <a:stretch>
            <a:fillRect/>
          </a:stretch>
        </p:blipFill>
        <p:spPr bwMode="auto">
          <a:xfrm>
            <a:off x="0" y="0"/>
            <a:ext cx="914717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1747" name="Picture 2" descr=" Fotografia Chema Madoz "/>
          <p:cNvPicPr>
            <a:picLocks noChangeAspect="1" noChangeArrowheads="1"/>
          </p:cNvPicPr>
          <p:nvPr/>
        </p:nvPicPr>
        <p:blipFill>
          <a:blip r:embed="rId2"/>
          <a:srcRect r="2603"/>
          <a:stretch>
            <a:fillRect/>
          </a:stretch>
        </p:blipFill>
        <p:spPr bwMode="auto">
          <a:xfrm>
            <a:off x="0" y="0"/>
            <a:ext cx="4857750" cy="6858000"/>
          </a:xfrm>
          <a:prstGeom prst="rect">
            <a:avLst/>
          </a:prstGeom>
          <a:noFill/>
          <a:ln w="9525">
            <a:noFill/>
            <a:miter lim="800000"/>
            <a:headEnd/>
            <a:tailEnd/>
          </a:ln>
        </p:spPr>
      </p:pic>
      <p:pic>
        <p:nvPicPr>
          <p:cNvPr id="31748" name="Picture 2" descr=" Fotografia Chema Madoz "/>
          <p:cNvPicPr>
            <a:picLocks noChangeAspect="1" noChangeArrowheads="1"/>
          </p:cNvPicPr>
          <p:nvPr/>
        </p:nvPicPr>
        <p:blipFill>
          <a:blip r:embed="rId3"/>
          <a:srcRect/>
          <a:stretch>
            <a:fillRect/>
          </a:stretch>
        </p:blipFill>
        <p:spPr bwMode="auto">
          <a:xfrm>
            <a:off x="4857750" y="0"/>
            <a:ext cx="4286250" cy="6858000"/>
          </a:xfrm>
          <a:prstGeom prst="rect">
            <a:avLst/>
          </a:prstGeom>
          <a:noFill/>
          <a:ln w="9525">
            <a:noFill/>
            <a:miter lim="800000"/>
            <a:headEnd/>
            <a:tailEnd/>
          </a:ln>
        </p:spPr>
      </p:pic>
    </p:spTree>
  </p:cSld>
  <p:clrMapOvr>
    <a:masterClrMapping/>
  </p:clrMapOvr>
  <p:transition spd="slow" advTm="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iterate type="lt">
                                    <p:tmPct val="5000"/>
                                  </p:iterate>
                                  <p:childTnLst>
                                    <p:set>
                                      <p:cBhvr>
                                        <p:cTn id="6" dur="1" fill="hold">
                                          <p:stCondLst>
                                            <p:cond delay="0"/>
                                          </p:stCondLst>
                                        </p:cTn>
                                        <p:tgtEl>
                                          <p:spTgt spid="31747"/>
                                        </p:tgtEl>
                                        <p:attrNameLst>
                                          <p:attrName>style.visibility</p:attrName>
                                        </p:attrNameLst>
                                      </p:cBhvr>
                                      <p:to>
                                        <p:strVal val="visible"/>
                                      </p:to>
                                    </p:set>
                                    <p:anim calcmode="lin" valueType="num">
                                      <p:cBhvr>
                                        <p:cTn id="7" dur="1000" fill="hold"/>
                                        <p:tgtEl>
                                          <p:spTgt spid="31747"/>
                                        </p:tgtEl>
                                        <p:attrNameLst>
                                          <p:attrName>ppt_w</p:attrName>
                                        </p:attrNameLst>
                                      </p:cBhvr>
                                      <p:tavLst>
                                        <p:tav tm="0">
                                          <p:val>
                                            <p:fltVal val="0"/>
                                          </p:val>
                                        </p:tav>
                                        <p:tav tm="100000">
                                          <p:val>
                                            <p:strVal val="#ppt_w"/>
                                          </p:val>
                                        </p:tav>
                                      </p:tavLst>
                                    </p:anim>
                                    <p:anim calcmode="lin" valueType="num">
                                      <p:cBhvr>
                                        <p:cTn id="8" dur="1000" fill="hold"/>
                                        <p:tgtEl>
                                          <p:spTgt spid="31747"/>
                                        </p:tgtEl>
                                        <p:attrNameLst>
                                          <p:attrName>ppt_h</p:attrName>
                                        </p:attrNameLst>
                                      </p:cBhvr>
                                      <p:tavLst>
                                        <p:tav tm="0">
                                          <p:val>
                                            <p:fltVal val="0"/>
                                          </p:val>
                                        </p:tav>
                                        <p:tav tm="100000">
                                          <p:val>
                                            <p:strVal val="#ppt_h"/>
                                          </p:val>
                                        </p:tav>
                                      </p:tavLst>
                                    </p:anim>
                                    <p:anim calcmode="lin" valueType="num">
                                      <p:cBhvr>
                                        <p:cTn id="9" dur="1000" fill="hold"/>
                                        <p:tgtEl>
                                          <p:spTgt spid="31747"/>
                                        </p:tgtEl>
                                        <p:attrNameLst>
                                          <p:attrName>style.rotation</p:attrName>
                                        </p:attrNameLst>
                                      </p:cBhvr>
                                      <p:tavLst>
                                        <p:tav tm="0">
                                          <p:val>
                                            <p:fltVal val="90"/>
                                          </p:val>
                                        </p:tav>
                                        <p:tav tm="100000">
                                          <p:val>
                                            <p:fltVal val="0"/>
                                          </p:val>
                                        </p:tav>
                                      </p:tavLst>
                                    </p:anim>
                                    <p:animEffect transition="in" filter="fade">
                                      <p:cBhvr>
                                        <p:cTn id="10" dur="1000"/>
                                        <p:tgtEl>
                                          <p:spTgt spid="31747"/>
                                        </p:tgtEl>
                                      </p:cBhvr>
                                    </p:animEffect>
                                  </p:childTnLst>
                                </p:cTn>
                              </p:par>
                            </p:childTnLst>
                          </p:cTn>
                        </p:par>
                        <p:par>
                          <p:cTn id="11" fill="hold">
                            <p:stCondLst>
                              <p:cond delay="1500"/>
                            </p:stCondLst>
                            <p:childTnLst>
                              <p:par>
                                <p:cTn id="12" presetID="22" presetClass="entr" presetSubtype="4" fill="hold" nodeType="afterEffect">
                                  <p:stCondLst>
                                    <p:cond delay="500"/>
                                  </p:stCondLst>
                                  <p:childTnLst>
                                    <p:set>
                                      <p:cBhvr>
                                        <p:cTn id="13" dur="1" fill="hold">
                                          <p:stCondLst>
                                            <p:cond delay="0"/>
                                          </p:stCondLst>
                                        </p:cTn>
                                        <p:tgtEl>
                                          <p:spTgt spid="31748"/>
                                        </p:tgtEl>
                                        <p:attrNameLst>
                                          <p:attrName>style.visibility</p:attrName>
                                        </p:attrNameLst>
                                      </p:cBhvr>
                                      <p:to>
                                        <p:strVal val="visible"/>
                                      </p:to>
                                    </p:set>
                                    <p:animEffect transition="in" filter="wipe(down)">
                                      <p:cBhvr>
                                        <p:cTn id="14" dur="30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70" name="Picture 4" descr=" Fotografia Chema Madoz "/>
          <p:cNvPicPr>
            <a:picLocks noChangeAspect="1" noChangeArrowheads="1"/>
          </p:cNvPicPr>
          <p:nvPr/>
        </p:nvPicPr>
        <p:blipFill>
          <a:blip r:embed="rId2"/>
          <a:srcRect/>
          <a:stretch>
            <a:fillRect/>
          </a:stretch>
        </p:blipFill>
        <p:spPr bwMode="auto">
          <a:xfrm>
            <a:off x="1285875" y="0"/>
            <a:ext cx="650557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3794" name="Picture 2" descr="http://1.bp.blogspot.com/_exXJwNOJbKs/TEKiKEVQAtI/AAAAAAAAAH8/9hufnmfSEeE/s400/manzana.jpg"/>
          <p:cNvPicPr>
            <a:picLocks noChangeAspect="1" noChangeArrowheads="1"/>
          </p:cNvPicPr>
          <p:nvPr/>
        </p:nvPicPr>
        <p:blipFill>
          <a:blip r:embed="rId2"/>
          <a:srcRect/>
          <a:stretch>
            <a:fillRect/>
          </a:stretch>
        </p:blipFill>
        <p:spPr bwMode="auto">
          <a:xfrm>
            <a:off x="638175" y="0"/>
            <a:ext cx="7577138"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8" name="Picture 2" descr="chema madoz"/>
          <p:cNvPicPr>
            <a:picLocks noChangeAspect="1" noChangeArrowheads="1"/>
          </p:cNvPicPr>
          <p:nvPr/>
        </p:nvPicPr>
        <p:blipFill>
          <a:blip r:embed="rId2"/>
          <a:srcRect/>
          <a:stretch>
            <a:fillRect/>
          </a:stretch>
        </p:blipFill>
        <p:spPr bwMode="auto">
          <a:xfrm>
            <a:off x="1684338" y="0"/>
            <a:ext cx="567372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5842" name="Picture 2" descr="http://www.si-foto.com/wp-content/uploads/2012/12/madozstr-1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866" name="Picture 2" descr="http://www.si-foto.com/wp-content/uploads/2012/12/madozstr-2.jpg"/>
          <p:cNvPicPr>
            <a:picLocks noChangeAspect="1" noChangeArrowheads="1"/>
          </p:cNvPicPr>
          <p:nvPr/>
        </p:nvPicPr>
        <p:blipFill>
          <a:blip r:embed="rId2"/>
          <a:srcRect/>
          <a:stretch>
            <a:fillRect/>
          </a:stretch>
        </p:blipFill>
        <p:spPr bwMode="auto">
          <a:xfrm>
            <a:off x="1143000" y="0"/>
            <a:ext cx="6858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890" name="Picture 2" descr="http://www.si-foto.com/wp-content/uploads/2012/12/madozstr-7.jpg"/>
          <p:cNvPicPr>
            <a:picLocks noChangeAspect="1" noChangeArrowheads="1"/>
          </p:cNvPicPr>
          <p:nvPr/>
        </p:nvPicPr>
        <p:blipFill>
          <a:blip r:embed="rId2"/>
          <a:srcRect/>
          <a:stretch>
            <a:fillRect/>
          </a:stretch>
        </p:blipFill>
        <p:spPr bwMode="auto">
          <a:xfrm>
            <a:off x="1814513" y="0"/>
            <a:ext cx="5329237"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14" name="Picture 2" descr="http://www.si-foto.com/wp-content/gallery/madozobjects/madozobjects-1.jpg"/>
          <p:cNvPicPr>
            <a:picLocks noChangeAspect="1" noChangeArrowheads="1"/>
          </p:cNvPicPr>
          <p:nvPr/>
        </p:nvPicPr>
        <p:blipFill>
          <a:blip r:embed="rId2"/>
          <a:srcRect/>
          <a:stretch>
            <a:fillRect/>
          </a:stretch>
        </p:blipFill>
        <p:spPr bwMode="auto">
          <a:xfrm>
            <a:off x="1935163" y="0"/>
            <a:ext cx="513715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38" name="Picture 2" descr="http://www.si-foto.com/wp-content/gallery/madozobjects/madozobjects-12.jpg"/>
          <p:cNvPicPr>
            <a:picLocks noChangeAspect="1" noChangeArrowheads="1"/>
          </p:cNvPicPr>
          <p:nvPr/>
        </p:nvPicPr>
        <p:blipFill>
          <a:blip r:embed="rId2"/>
          <a:srcRect/>
          <a:stretch>
            <a:fillRect/>
          </a:stretch>
        </p:blipFill>
        <p:spPr bwMode="auto">
          <a:xfrm>
            <a:off x="1000125" y="0"/>
            <a:ext cx="6858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Picture 2" descr="http://www.si-foto.com/wp-content/gallery/madozobjects/madozobjects-13.jpg"/>
          <p:cNvPicPr>
            <a:picLocks noChangeAspect="1" noChangeArrowheads="1"/>
          </p:cNvPicPr>
          <p:nvPr/>
        </p:nvPicPr>
        <p:blipFill>
          <a:blip r:embed="rId2"/>
          <a:srcRect/>
          <a:stretch>
            <a:fillRect/>
          </a:stretch>
        </p:blipFill>
        <p:spPr bwMode="auto">
          <a:xfrm>
            <a:off x="1998663" y="0"/>
            <a:ext cx="535940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986" name="Picture 2" descr="http://www.si-foto.com/wp-content/gallery/madozobjects/madozobjects-24.jpg"/>
          <p:cNvPicPr>
            <a:picLocks noChangeAspect="1" noChangeArrowheads="1"/>
          </p:cNvPicPr>
          <p:nvPr/>
        </p:nvPicPr>
        <p:blipFill>
          <a:blip r:embed="rId2"/>
          <a:srcRect/>
          <a:stretch>
            <a:fillRect/>
          </a:stretch>
        </p:blipFill>
        <p:spPr bwMode="auto">
          <a:xfrm>
            <a:off x="1814513" y="0"/>
            <a:ext cx="5186362"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010" name="Picture 2" descr="http://www.si-foto.com/wp-content/gallery/madozobjects/madozobjects-2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4034" name="Picture 2" descr="http://www.si-foto.com/wp-content/gallery/madozobjects/madozobjects-28.jpg"/>
          <p:cNvPicPr>
            <a:picLocks noChangeAspect="1" noChangeArrowheads="1"/>
          </p:cNvPicPr>
          <p:nvPr/>
        </p:nvPicPr>
        <p:blipFill>
          <a:blip r:embed="rId2"/>
          <a:srcRect/>
          <a:stretch>
            <a:fillRect/>
          </a:stretch>
        </p:blipFill>
        <p:spPr bwMode="auto">
          <a:xfrm>
            <a:off x="1071563" y="0"/>
            <a:ext cx="6897687"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58" name="Picture 2" descr="http://www.si-foto.com/wp-content/gallery/madozobjects/madozobjects-3.jpg"/>
          <p:cNvPicPr>
            <a:picLocks noChangeAspect="1" noChangeArrowheads="1"/>
          </p:cNvPicPr>
          <p:nvPr/>
        </p:nvPicPr>
        <p:blipFill>
          <a:blip r:embed="rId2"/>
          <a:srcRect/>
          <a:stretch>
            <a:fillRect/>
          </a:stretch>
        </p:blipFill>
        <p:spPr bwMode="auto">
          <a:xfrm>
            <a:off x="1836738" y="0"/>
            <a:ext cx="537845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6082" name="Picture 2" descr="http://www.si-foto.com/wp-content/gallery/madozobjects/madozobjects-30.jpg"/>
          <p:cNvPicPr>
            <a:picLocks noChangeAspect="1" noChangeArrowheads="1"/>
          </p:cNvPicPr>
          <p:nvPr/>
        </p:nvPicPr>
        <p:blipFill>
          <a:blip r:embed="rId2"/>
          <a:srcRect/>
          <a:stretch>
            <a:fillRect/>
          </a:stretch>
        </p:blipFill>
        <p:spPr bwMode="auto">
          <a:xfrm>
            <a:off x="1093788" y="0"/>
            <a:ext cx="7050087"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Picture 2" descr="http://www.si-foto.com/wp-content/gallery/madozobjects/madozobjects-33.jpg"/>
          <p:cNvPicPr>
            <a:picLocks noChangeAspect="1" noChangeArrowheads="1"/>
          </p:cNvPicPr>
          <p:nvPr/>
        </p:nvPicPr>
        <p:blipFill>
          <a:blip r:embed="rId2"/>
          <a:srcRect/>
          <a:stretch>
            <a:fillRect/>
          </a:stretch>
        </p:blipFill>
        <p:spPr bwMode="auto">
          <a:xfrm>
            <a:off x="1544638" y="0"/>
            <a:ext cx="6027737"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Picture 2" descr="http://www.si-foto.com/wp-content/gallery/madozobjects/madozobjects-3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9154" name="Picture 2" descr="http://www.si-foto.com/wp-content/gallery/madozobjects/madozobjects-3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0178" name="Picture 2" descr="http://www.si-foto.com/wp-content/gallery/madozobjects/madozobjects-39.jpg"/>
          <p:cNvPicPr>
            <a:picLocks noChangeAspect="1" noChangeArrowheads="1"/>
          </p:cNvPicPr>
          <p:nvPr/>
        </p:nvPicPr>
        <p:blipFill>
          <a:blip r:embed="rId2"/>
          <a:srcRect/>
          <a:stretch>
            <a:fillRect/>
          </a:stretch>
        </p:blipFill>
        <p:spPr bwMode="auto">
          <a:xfrm>
            <a:off x="1758950" y="0"/>
            <a:ext cx="5456238"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02" name="Picture 2" descr="http://www.si-foto.com/wp-content/gallery/madozobjects/madozobjects-41.jpg"/>
          <p:cNvPicPr>
            <a:picLocks noChangeAspect="1" noChangeArrowheads="1"/>
          </p:cNvPicPr>
          <p:nvPr/>
        </p:nvPicPr>
        <p:blipFill>
          <a:blip r:embed="rId2"/>
          <a:srcRect/>
          <a:stretch>
            <a:fillRect/>
          </a:stretch>
        </p:blipFill>
        <p:spPr bwMode="auto">
          <a:xfrm>
            <a:off x="1143000" y="0"/>
            <a:ext cx="6669088"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2226" name="Picture 2" descr="http://www.si-foto.com/wp-content/gallery/madozobjects/madozobjects-6.jpg"/>
          <p:cNvPicPr>
            <a:picLocks noChangeAspect="1" noChangeArrowheads="1"/>
          </p:cNvPicPr>
          <p:nvPr/>
        </p:nvPicPr>
        <p:blipFill>
          <a:blip r:embed="rId2"/>
          <a:srcRect/>
          <a:stretch>
            <a:fillRect/>
          </a:stretch>
        </p:blipFill>
        <p:spPr bwMode="auto">
          <a:xfrm>
            <a:off x="1857375" y="0"/>
            <a:ext cx="537210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3250" name="Picture 2" descr="http://www.si-foto.com/wp-content/gallery/madozobjects/madozobjects-7.jpg"/>
          <p:cNvPicPr>
            <a:picLocks noChangeAspect="1" noChangeArrowheads="1"/>
          </p:cNvPicPr>
          <p:nvPr/>
        </p:nvPicPr>
        <p:blipFill>
          <a:blip r:embed="rId2"/>
          <a:srcRect/>
          <a:stretch>
            <a:fillRect/>
          </a:stretch>
        </p:blipFill>
        <p:spPr bwMode="auto">
          <a:xfrm>
            <a:off x="1101725" y="0"/>
            <a:ext cx="67564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274" name="Picture 2" descr="http://www.si-foto.com/wp-content/gallery/madozobjects/madozobjects.jpg"/>
          <p:cNvPicPr>
            <a:picLocks noChangeAspect="1" noChangeArrowheads="1"/>
          </p:cNvPicPr>
          <p:nvPr/>
        </p:nvPicPr>
        <p:blipFill>
          <a:blip r:embed="rId2"/>
          <a:srcRect/>
          <a:stretch>
            <a:fillRect/>
          </a:stretch>
        </p:blipFill>
        <p:spPr bwMode="auto">
          <a:xfrm>
            <a:off x="1857375" y="0"/>
            <a:ext cx="528637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8" name="Picture 2" descr="http://www.si-foto.com/wp-content/gallery/madozabstract/madozstr-1.jpg"/>
          <p:cNvPicPr>
            <a:picLocks noChangeAspect="1" noChangeArrowheads="1"/>
          </p:cNvPicPr>
          <p:nvPr/>
        </p:nvPicPr>
        <p:blipFill>
          <a:blip r:embed="rId2"/>
          <a:srcRect/>
          <a:stretch>
            <a:fillRect/>
          </a:stretch>
        </p:blipFill>
        <p:spPr bwMode="auto">
          <a:xfrm>
            <a:off x="1903413" y="0"/>
            <a:ext cx="531177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2" name="Picture 2" descr="http://www.si-foto.com/wp-content/gallery/madozabstract/madozstr-13.jpg"/>
          <p:cNvPicPr>
            <a:picLocks noChangeAspect="1" noChangeArrowheads="1"/>
          </p:cNvPicPr>
          <p:nvPr/>
        </p:nvPicPr>
        <p:blipFill>
          <a:blip r:embed="rId2"/>
          <a:srcRect/>
          <a:stretch>
            <a:fillRect/>
          </a:stretch>
        </p:blipFill>
        <p:spPr bwMode="auto">
          <a:xfrm>
            <a:off x="1123950" y="0"/>
            <a:ext cx="6805613"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7346" name="Picture 2" descr="http://www.si-foto.com/wp-content/gallery/madozabstract/madozstr-14.jpg"/>
          <p:cNvPicPr>
            <a:picLocks noChangeAspect="1" noChangeArrowheads="1"/>
          </p:cNvPicPr>
          <p:nvPr/>
        </p:nvPicPr>
        <p:blipFill>
          <a:blip r:embed="rId2"/>
          <a:srcRect/>
          <a:stretch>
            <a:fillRect/>
          </a:stretch>
        </p:blipFill>
        <p:spPr bwMode="auto">
          <a:xfrm>
            <a:off x="1711325" y="0"/>
            <a:ext cx="5360988"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8370" name="Picture 2" descr="http://www.si-foto.com/wp-content/gallery/madozabstract/madozstr-1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9394" name="Picture 2" descr="http://www.si-foto.com/wp-content/gallery/madozabstract/madozstr-18.jpg"/>
          <p:cNvPicPr>
            <a:picLocks noChangeAspect="1" noChangeArrowheads="1"/>
          </p:cNvPicPr>
          <p:nvPr/>
        </p:nvPicPr>
        <p:blipFill>
          <a:blip r:embed="rId2"/>
          <a:srcRect/>
          <a:stretch>
            <a:fillRect/>
          </a:stretch>
        </p:blipFill>
        <p:spPr bwMode="auto">
          <a:xfrm>
            <a:off x="909638" y="0"/>
            <a:ext cx="7234237"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0418" name="Picture 2" descr="http://www.si-foto.com/wp-content/gallery/madozabstract/madozstr-19.jpg"/>
          <p:cNvPicPr>
            <a:picLocks noChangeAspect="1" noChangeArrowheads="1"/>
          </p:cNvPicPr>
          <p:nvPr/>
        </p:nvPicPr>
        <p:blipFill>
          <a:blip r:embed="rId2"/>
          <a:srcRect/>
          <a:stretch>
            <a:fillRect/>
          </a:stretch>
        </p:blipFill>
        <p:spPr bwMode="auto">
          <a:xfrm>
            <a:off x="1714500" y="0"/>
            <a:ext cx="5357813" cy="6872288"/>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42" name="Picture 2" descr="http://www.si-foto.com/wp-content/gallery/madozabstract/madozstr-20.jpg"/>
          <p:cNvPicPr>
            <a:picLocks noChangeAspect="1" noChangeArrowheads="1"/>
          </p:cNvPicPr>
          <p:nvPr/>
        </p:nvPicPr>
        <p:blipFill>
          <a:blip r:embed="rId2"/>
          <a:srcRect/>
          <a:stretch>
            <a:fillRect/>
          </a:stretch>
        </p:blipFill>
        <p:spPr bwMode="auto">
          <a:xfrm>
            <a:off x="1571625" y="0"/>
            <a:ext cx="5643563" cy="690562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2466" name="Picture 2" descr="http://www.si-foto.com/wp-content/gallery/madozabstract/madozstr-21.jpg"/>
          <p:cNvPicPr>
            <a:picLocks noChangeAspect="1" noChangeArrowheads="1"/>
          </p:cNvPicPr>
          <p:nvPr/>
        </p:nvPicPr>
        <p:blipFill>
          <a:blip r:embed="rId2"/>
          <a:srcRect/>
          <a:stretch>
            <a:fillRect/>
          </a:stretch>
        </p:blipFill>
        <p:spPr bwMode="auto">
          <a:xfrm>
            <a:off x="1630363" y="0"/>
            <a:ext cx="544195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3490" name="Picture 2" descr="http://www.si-foto.com/wp-content/gallery/madozabstract/madozstr-22.jpg"/>
          <p:cNvPicPr>
            <a:picLocks noChangeAspect="1" noChangeArrowheads="1"/>
          </p:cNvPicPr>
          <p:nvPr/>
        </p:nvPicPr>
        <p:blipFill>
          <a:blip r:embed="rId2"/>
          <a:srcRect/>
          <a:stretch>
            <a:fillRect/>
          </a:stretch>
        </p:blipFill>
        <p:spPr bwMode="auto">
          <a:xfrm>
            <a:off x="1571625" y="0"/>
            <a:ext cx="64516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515" name="Picture 2" descr="http://www.si-foto.com/wp-content/gallery/madozabstract/madozstr-23.jpg"/>
          <p:cNvPicPr>
            <a:picLocks noChangeAspect="1" noChangeArrowheads="1"/>
          </p:cNvPicPr>
          <p:nvPr/>
        </p:nvPicPr>
        <p:blipFill>
          <a:blip r:embed="rId2"/>
          <a:srcRect/>
          <a:stretch>
            <a:fillRect/>
          </a:stretch>
        </p:blipFill>
        <p:spPr bwMode="auto">
          <a:xfrm>
            <a:off x="0" y="0"/>
            <a:ext cx="5715000" cy="6858000"/>
          </a:xfrm>
          <a:prstGeom prst="rect">
            <a:avLst/>
          </a:prstGeom>
          <a:noFill/>
          <a:ln w="9525">
            <a:noFill/>
            <a:miter lim="800000"/>
            <a:headEnd/>
            <a:tailEnd/>
          </a:ln>
        </p:spPr>
      </p:pic>
      <p:pic>
        <p:nvPicPr>
          <p:cNvPr id="64516" name="Picture 4" descr="http://www.si-foto.com/wp-content/gallery/madozabstract/madozstr-27.jpg"/>
          <p:cNvPicPr>
            <a:picLocks noChangeAspect="1" noChangeArrowheads="1"/>
          </p:cNvPicPr>
          <p:nvPr/>
        </p:nvPicPr>
        <p:blipFill>
          <a:blip r:embed="rId3"/>
          <a:srcRect/>
          <a:stretch>
            <a:fillRect/>
          </a:stretch>
        </p:blipFill>
        <p:spPr bwMode="auto">
          <a:xfrm>
            <a:off x="5715000" y="0"/>
            <a:ext cx="3429000" cy="6858000"/>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500"/>
                                  </p:stCondLst>
                                  <p:childTnLst>
                                    <p:set>
                                      <p:cBhvr>
                                        <p:cTn id="6" dur="1" fill="hold">
                                          <p:stCondLst>
                                            <p:cond delay="0"/>
                                          </p:stCondLst>
                                        </p:cTn>
                                        <p:tgtEl>
                                          <p:spTgt spid="64515"/>
                                        </p:tgtEl>
                                        <p:attrNameLst>
                                          <p:attrName>style.visibility</p:attrName>
                                        </p:attrNameLst>
                                      </p:cBhvr>
                                      <p:to>
                                        <p:strVal val="visible"/>
                                      </p:to>
                                    </p:set>
                                    <p:anim calcmode="lin" valueType="num">
                                      <p:cBhvr>
                                        <p:cTn id="7" dur="2000" fill="hold"/>
                                        <p:tgtEl>
                                          <p:spTgt spid="64515"/>
                                        </p:tgtEl>
                                        <p:attrNameLst>
                                          <p:attrName>ppt_w</p:attrName>
                                        </p:attrNameLst>
                                      </p:cBhvr>
                                      <p:tavLst>
                                        <p:tav tm="0">
                                          <p:val>
                                            <p:fltVal val="0"/>
                                          </p:val>
                                        </p:tav>
                                        <p:tav tm="100000">
                                          <p:val>
                                            <p:strVal val="#ppt_w"/>
                                          </p:val>
                                        </p:tav>
                                      </p:tavLst>
                                    </p:anim>
                                    <p:anim calcmode="lin" valueType="num">
                                      <p:cBhvr>
                                        <p:cTn id="8" dur="2000" fill="hold"/>
                                        <p:tgtEl>
                                          <p:spTgt spid="64515"/>
                                        </p:tgtEl>
                                        <p:attrNameLst>
                                          <p:attrName>ppt_h</p:attrName>
                                        </p:attrNameLst>
                                      </p:cBhvr>
                                      <p:tavLst>
                                        <p:tav tm="0">
                                          <p:val>
                                            <p:fltVal val="0"/>
                                          </p:val>
                                        </p:tav>
                                        <p:tav tm="100000">
                                          <p:val>
                                            <p:strVal val="#ppt_h"/>
                                          </p:val>
                                        </p:tav>
                                      </p:tavLst>
                                    </p:anim>
                                  </p:childTnLst>
                                </p:cTn>
                              </p:par>
                            </p:childTnLst>
                          </p:cTn>
                        </p:par>
                        <p:par>
                          <p:cTn id="9" fill="hold">
                            <p:stCondLst>
                              <p:cond delay="2500"/>
                            </p:stCondLst>
                            <p:childTnLst>
                              <p:par>
                                <p:cTn id="10" presetID="22" presetClass="entr" presetSubtype="1" fill="hold" nodeType="afterEffect">
                                  <p:stCondLst>
                                    <p:cond delay="500"/>
                                  </p:stCondLst>
                                  <p:childTnLst>
                                    <p:set>
                                      <p:cBhvr>
                                        <p:cTn id="11" dur="1" fill="hold">
                                          <p:stCondLst>
                                            <p:cond delay="0"/>
                                          </p:stCondLst>
                                        </p:cTn>
                                        <p:tgtEl>
                                          <p:spTgt spid="64516"/>
                                        </p:tgtEl>
                                        <p:attrNameLst>
                                          <p:attrName>style.visibility</p:attrName>
                                        </p:attrNameLst>
                                      </p:cBhvr>
                                      <p:to>
                                        <p:strVal val="visible"/>
                                      </p:to>
                                    </p:set>
                                    <p:animEffect transition="in" filter="wipe(up)">
                                      <p:cBhvr>
                                        <p:cTn id="12" dur="3000"/>
                                        <p:tgtEl>
                                          <p:spTgt spid="64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5538" name="Picture 2" descr="http://www.si-foto.com/wp-content/gallery/madozabstract/madozstr-2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6562" name="Picture 2" descr="http://www.si-foto.com/wp-content/gallery/madozabstract/madozstr-25.jpg"/>
          <p:cNvPicPr>
            <a:picLocks noChangeAspect="1" noChangeArrowheads="1"/>
          </p:cNvPicPr>
          <p:nvPr/>
        </p:nvPicPr>
        <p:blipFill>
          <a:blip r:embed="rId2"/>
          <a:srcRect/>
          <a:stretch>
            <a:fillRect/>
          </a:stretch>
        </p:blipFill>
        <p:spPr bwMode="auto">
          <a:xfrm>
            <a:off x="1797050" y="0"/>
            <a:ext cx="534670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7586" name="Picture 2" descr="http://www.si-foto.com/wp-content/gallery/madozabstract/madozstr-26.jpg"/>
          <p:cNvPicPr>
            <a:picLocks noChangeAspect="1" noChangeArrowheads="1"/>
          </p:cNvPicPr>
          <p:nvPr/>
        </p:nvPicPr>
        <p:blipFill>
          <a:blip r:embed="rId2"/>
          <a:srcRect/>
          <a:stretch>
            <a:fillRect/>
          </a:stretch>
        </p:blipFill>
        <p:spPr bwMode="auto">
          <a:xfrm>
            <a:off x="1944688" y="0"/>
            <a:ext cx="512762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8610" name="Picture 4" descr="http://www.si-foto.com/wp-content/gallery/madozabstract/madozstr-3.jpg"/>
          <p:cNvPicPr>
            <a:picLocks noChangeAspect="1" noChangeArrowheads="1"/>
          </p:cNvPicPr>
          <p:nvPr/>
        </p:nvPicPr>
        <p:blipFill>
          <a:blip r:embed="rId2"/>
          <a:srcRect/>
          <a:stretch>
            <a:fillRect/>
          </a:stretch>
        </p:blipFill>
        <p:spPr bwMode="auto">
          <a:xfrm>
            <a:off x="2293938" y="0"/>
            <a:ext cx="4564062"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9634" name="Picture 2" descr="http://www.si-foto.com/wp-content/gallery/madozabstract/madozstr-30.jpg"/>
          <p:cNvPicPr>
            <a:picLocks noChangeAspect="1" noChangeArrowheads="1"/>
          </p:cNvPicPr>
          <p:nvPr/>
        </p:nvPicPr>
        <p:blipFill>
          <a:blip r:embed="rId2"/>
          <a:srcRect/>
          <a:stretch>
            <a:fillRect/>
          </a:stretch>
        </p:blipFill>
        <p:spPr bwMode="auto">
          <a:xfrm>
            <a:off x="1128713" y="0"/>
            <a:ext cx="6729412"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0658" name="Picture 2" descr="http://www.si-foto.com/wp-content/gallery/madozabstract/madozstr-31.jpg"/>
          <p:cNvPicPr>
            <a:picLocks noChangeAspect="1" noChangeArrowheads="1"/>
          </p:cNvPicPr>
          <p:nvPr/>
        </p:nvPicPr>
        <p:blipFill>
          <a:blip r:embed="rId2"/>
          <a:srcRect/>
          <a:stretch>
            <a:fillRect/>
          </a:stretch>
        </p:blipFill>
        <p:spPr bwMode="auto">
          <a:xfrm>
            <a:off x="1003300" y="0"/>
            <a:ext cx="69977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682" name="Picture 2" descr="http://www.si-foto.com/wp-content/gallery/madozabstract/madozstr-33.jpg"/>
          <p:cNvPicPr>
            <a:picLocks noChangeAspect="1" noChangeArrowheads="1"/>
          </p:cNvPicPr>
          <p:nvPr/>
        </p:nvPicPr>
        <p:blipFill>
          <a:blip r:embed="rId2"/>
          <a:srcRect/>
          <a:stretch>
            <a:fillRect/>
          </a:stretch>
        </p:blipFill>
        <p:spPr bwMode="auto">
          <a:xfrm>
            <a:off x="2000250" y="0"/>
            <a:ext cx="5072063" cy="6861175"/>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2706" name="Picture 2" descr="http://www.si-foto.com/wp-content/gallery/madozabstract/madozstr-34.jpg"/>
          <p:cNvPicPr>
            <a:picLocks noChangeAspect="1" noChangeArrowheads="1"/>
          </p:cNvPicPr>
          <p:nvPr/>
        </p:nvPicPr>
        <p:blipFill>
          <a:blip r:embed="rId2"/>
          <a:srcRect/>
          <a:stretch>
            <a:fillRect/>
          </a:stretch>
        </p:blipFill>
        <p:spPr bwMode="auto">
          <a:xfrm>
            <a:off x="1041400" y="0"/>
            <a:ext cx="6888163"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3730" name="Picture 2" descr="http://www.si-foto.com/wp-content/gallery/madozabstract/madozstr-36.jpg"/>
          <p:cNvPicPr>
            <a:picLocks noChangeAspect="1" noChangeArrowheads="1"/>
          </p:cNvPicPr>
          <p:nvPr/>
        </p:nvPicPr>
        <p:blipFill>
          <a:blip r:embed="rId2"/>
          <a:srcRect/>
          <a:stretch>
            <a:fillRect/>
          </a:stretch>
        </p:blipFill>
        <p:spPr bwMode="auto">
          <a:xfrm>
            <a:off x="1103313" y="0"/>
            <a:ext cx="6754812"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4754" name="Picture 2" descr="http://www.si-foto.com/wp-content/gallery/madozabstract/madozstr-4.jpg"/>
          <p:cNvPicPr>
            <a:picLocks noChangeAspect="1" noChangeArrowheads="1"/>
          </p:cNvPicPr>
          <p:nvPr/>
        </p:nvPicPr>
        <p:blipFill>
          <a:blip r:embed="rId2"/>
          <a:srcRect/>
          <a:stretch>
            <a:fillRect/>
          </a:stretch>
        </p:blipFill>
        <p:spPr bwMode="auto">
          <a:xfrm>
            <a:off x="1960563" y="0"/>
            <a:ext cx="511175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5778" name="Picture 2" descr="http://www.si-foto.com/wp-content/gallery/madozabstract/madozstr-39.jpg"/>
          <p:cNvPicPr>
            <a:picLocks noChangeAspect="1" noChangeArrowheads="1"/>
          </p:cNvPicPr>
          <p:nvPr/>
        </p:nvPicPr>
        <p:blipFill>
          <a:blip r:embed="rId2"/>
          <a:srcRect/>
          <a:stretch>
            <a:fillRect/>
          </a:stretch>
        </p:blipFill>
        <p:spPr bwMode="auto">
          <a:xfrm>
            <a:off x="2278063" y="0"/>
            <a:ext cx="436562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6802" name="Picture 2" descr="http://www.si-foto.com/wp-content/gallery/madozabstract/madozstr-40.jpg"/>
          <p:cNvPicPr>
            <a:picLocks noChangeAspect="1" noChangeArrowheads="1"/>
          </p:cNvPicPr>
          <p:nvPr/>
        </p:nvPicPr>
        <p:blipFill>
          <a:blip r:embed="rId2"/>
          <a:srcRect/>
          <a:stretch>
            <a:fillRect/>
          </a:stretch>
        </p:blipFill>
        <p:spPr bwMode="auto">
          <a:xfrm>
            <a:off x="1836738" y="0"/>
            <a:ext cx="523557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7826" name="Picture 2" descr="http://www.si-foto.com/wp-content/gallery/madozabstract/madozstr-44.jpg"/>
          <p:cNvPicPr>
            <a:picLocks noChangeAspect="1" noChangeArrowheads="1"/>
          </p:cNvPicPr>
          <p:nvPr/>
        </p:nvPicPr>
        <p:blipFill>
          <a:blip r:embed="rId2"/>
          <a:srcRect/>
          <a:stretch>
            <a:fillRect/>
          </a:stretch>
        </p:blipFill>
        <p:spPr bwMode="auto">
          <a:xfrm>
            <a:off x="1847850" y="0"/>
            <a:ext cx="5224463"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8850" name="Picture 2" descr="http://www.si-foto.com/wp-content/gallery/madozabstract/madozstr-45.jpg"/>
          <p:cNvPicPr>
            <a:picLocks noChangeAspect="1" noChangeArrowheads="1"/>
          </p:cNvPicPr>
          <p:nvPr/>
        </p:nvPicPr>
        <p:blipFill>
          <a:blip r:embed="rId2"/>
          <a:srcRect/>
          <a:stretch>
            <a:fillRect/>
          </a:stretch>
        </p:blipFill>
        <p:spPr bwMode="auto">
          <a:xfrm>
            <a:off x="1111250" y="0"/>
            <a:ext cx="6818313"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9874" name="Picture 2" descr="http://www.si-foto.com/wp-content/gallery/madozabstract/madozstr-47.jpg"/>
          <p:cNvPicPr>
            <a:picLocks noChangeAspect="1" noChangeArrowheads="1"/>
          </p:cNvPicPr>
          <p:nvPr/>
        </p:nvPicPr>
        <p:blipFill>
          <a:blip r:embed="rId2"/>
          <a:srcRect/>
          <a:stretch>
            <a:fillRect/>
          </a:stretch>
        </p:blipFill>
        <p:spPr bwMode="auto">
          <a:xfrm>
            <a:off x="687388" y="0"/>
            <a:ext cx="7742237"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0898" name="Picture 2" descr="http://www.si-foto.com/wp-content/gallery/madozabstract/madozstr-49.jpg"/>
          <p:cNvPicPr>
            <a:picLocks noChangeAspect="1" noChangeArrowheads="1"/>
          </p:cNvPicPr>
          <p:nvPr/>
        </p:nvPicPr>
        <p:blipFill>
          <a:blip r:embed="rId2"/>
          <a:srcRect/>
          <a:stretch>
            <a:fillRect/>
          </a:stretch>
        </p:blipFill>
        <p:spPr bwMode="auto">
          <a:xfrm>
            <a:off x="2033588" y="0"/>
            <a:ext cx="4895850"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1922" name="Picture 2" descr="http://www.si-foto.com/wp-content/gallery/madozabstract/madozstr-6.jpg"/>
          <p:cNvPicPr>
            <a:picLocks noChangeAspect="1" noChangeArrowheads="1"/>
          </p:cNvPicPr>
          <p:nvPr/>
        </p:nvPicPr>
        <p:blipFill>
          <a:blip r:embed="rId2"/>
          <a:srcRect/>
          <a:stretch>
            <a:fillRect/>
          </a:stretch>
        </p:blipFill>
        <p:spPr bwMode="auto">
          <a:xfrm>
            <a:off x="908050" y="0"/>
            <a:ext cx="7164388"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2946" name="Picture 2" descr="http://api.ning.com/files/4pB8KXQcg9MpnQtkftZRwFEcPl2*xB5mi-i--x1qUfCm0vvL6ePndxpU8AUtgBm1yP1x7YY7SH3R9VOpdWqR1cTWfdKf9noF/ChemaMadoz16.jpg"/>
          <p:cNvPicPr>
            <a:picLocks noChangeAspect="1" noChangeArrowheads="1"/>
          </p:cNvPicPr>
          <p:nvPr/>
        </p:nvPicPr>
        <p:blipFill>
          <a:blip r:embed="rId2"/>
          <a:srcRect/>
          <a:stretch>
            <a:fillRect/>
          </a:stretch>
        </p:blipFill>
        <p:spPr bwMode="auto">
          <a:xfrm>
            <a:off x="1714500" y="0"/>
            <a:ext cx="5429250" cy="68326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3970" name="Picture 2" descr="http://api.ning.com/files/7ySZ*G2e5-kOB1YlM6CTkCYMZEdWt-056in4dM-xhQu8T04eRkhW9HIUMNPBfrkXJE-rr7RrocCgtkz-XaL919*jHEjK5m9i/ChemaMadoz19.jpg"/>
          <p:cNvPicPr>
            <a:picLocks noChangeAspect="1" noChangeArrowheads="1"/>
          </p:cNvPicPr>
          <p:nvPr/>
        </p:nvPicPr>
        <p:blipFill>
          <a:blip r:embed="rId2"/>
          <a:srcRect/>
          <a:stretch>
            <a:fillRect/>
          </a:stretch>
        </p:blipFill>
        <p:spPr bwMode="auto">
          <a:xfrm>
            <a:off x="1806575" y="0"/>
            <a:ext cx="5337175" cy="6858000"/>
          </a:xfrm>
          <a:prstGeom prst="rect">
            <a:avLst/>
          </a:prstGeom>
          <a:noFill/>
          <a:ln w="9525">
            <a:noFill/>
            <a:miter lim="800000"/>
            <a:headEnd/>
            <a:tailEnd/>
          </a:ln>
        </p:spPr>
      </p:pic>
    </p:spTree>
  </p:cSld>
  <p:clrMapOvr>
    <a:masterClrMapping/>
  </p:clrMapOvr>
  <p:transition spd="slow" advTm="6000">
    <p:spli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4994" name="Picture 2" descr="Slide7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19459" name="Image 3"/>
          <p:cNvPicPr>
            <a:picLocks noChangeAspect="1"/>
          </p:cNvPicPr>
          <p:nvPr/>
        </p:nvPicPr>
        <p:blipFill>
          <a:blip r:embed="rId3"/>
          <a:srcRect/>
          <a:stretch>
            <a:fillRect/>
          </a:stretch>
        </p:blipFill>
        <p:spPr bwMode="auto">
          <a:xfrm>
            <a:off x="4402138" y="1989138"/>
            <a:ext cx="962025" cy="542925"/>
          </a:xfrm>
          <a:prstGeom prst="rect">
            <a:avLst/>
          </a:prstGeom>
          <a:noFill/>
          <a:ln w="9525">
            <a:noFill/>
            <a:miter lim="800000"/>
            <a:headEnd/>
            <a:tailEnd/>
          </a:ln>
        </p:spPr>
      </p:pic>
      <p:sp>
        <p:nvSpPr>
          <p:cNvPr id="19460" name="Text Box 4"/>
          <p:cNvSpPr txBox="1">
            <a:spLocks noChangeArrowheads="1"/>
          </p:cNvSpPr>
          <p:nvPr/>
        </p:nvSpPr>
        <p:spPr bwMode="auto">
          <a:xfrm>
            <a:off x="2484438" y="4843463"/>
            <a:ext cx="4319587" cy="457200"/>
          </a:xfrm>
          <a:prstGeom prst="rect">
            <a:avLst/>
          </a:prstGeom>
          <a:noFill/>
          <a:ln w="9525">
            <a:noFill/>
            <a:miter lim="800000"/>
            <a:headEnd/>
            <a:tailEnd/>
          </a:ln>
        </p:spPr>
        <p:txBody>
          <a:bodyPr>
            <a:spAutoFit/>
          </a:bodyPr>
          <a:lstStyle/>
          <a:p>
            <a:pPr>
              <a:spcBef>
                <a:spcPct val="50000"/>
              </a:spcBef>
            </a:pPr>
            <a:r>
              <a:rPr lang="en-US" sz="2400">
                <a:solidFill>
                  <a:srgbClr val="66CCFF"/>
                </a:solidFill>
                <a:latin typeface="Comic Sans MS" pitchFamily="66" charset="0"/>
              </a:rPr>
              <a:t>Photos &amp; information  : Net</a:t>
            </a:r>
            <a:endParaRPr lang="bg-BG" sz="2400">
              <a:solidFill>
                <a:srgbClr val="66CCFF"/>
              </a:solidFill>
              <a:latin typeface="Comic Sans MS" pitchFamily="66" charset="0"/>
            </a:endParaRPr>
          </a:p>
        </p:txBody>
      </p:sp>
      <p:sp>
        <p:nvSpPr>
          <p:cNvPr id="19461" name="Text Box 5"/>
          <p:cNvSpPr txBox="1">
            <a:spLocks noChangeArrowheads="1"/>
          </p:cNvSpPr>
          <p:nvPr/>
        </p:nvSpPr>
        <p:spPr bwMode="auto">
          <a:xfrm>
            <a:off x="3276600" y="260350"/>
            <a:ext cx="2374900" cy="579438"/>
          </a:xfrm>
          <a:prstGeom prst="rect">
            <a:avLst/>
          </a:prstGeom>
          <a:noFill/>
          <a:ln w="9525">
            <a:noFill/>
            <a:miter lim="800000"/>
            <a:headEnd/>
            <a:tailEnd/>
          </a:ln>
        </p:spPr>
        <p:txBody>
          <a:bodyPr>
            <a:spAutoFit/>
          </a:bodyPr>
          <a:lstStyle/>
          <a:p>
            <a:pPr>
              <a:spcBef>
                <a:spcPct val="50000"/>
              </a:spcBef>
            </a:pPr>
            <a:r>
              <a:rPr lang="en-US" sz="3200">
                <a:solidFill>
                  <a:srgbClr val="66CCFF"/>
                </a:solidFill>
                <a:latin typeface="Comic Sans MS" pitchFamily="66" charset="0"/>
              </a:rPr>
              <a:t>19.01.2014</a:t>
            </a:r>
            <a:endParaRPr lang="bg-BG" sz="3200">
              <a:solidFill>
                <a:srgbClr val="66CCFF"/>
              </a:solidFill>
              <a:latin typeface="Comic Sans MS" pitchFamily="66" charset="0"/>
            </a:endParaRPr>
          </a:p>
        </p:txBody>
      </p:sp>
      <p:sp>
        <p:nvSpPr>
          <p:cNvPr id="19462" name="Text Box 6"/>
          <p:cNvSpPr txBox="1">
            <a:spLocks noChangeArrowheads="1"/>
          </p:cNvSpPr>
          <p:nvPr/>
        </p:nvSpPr>
        <p:spPr bwMode="auto">
          <a:xfrm>
            <a:off x="4284663" y="6235700"/>
            <a:ext cx="2016125" cy="396875"/>
          </a:xfrm>
          <a:prstGeom prst="rect">
            <a:avLst/>
          </a:prstGeom>
          <a:noFill/>
          <a:ln w="9525">
            <a:noFill/>
            <a:miter lim="800000"/>
            <a:headEnd/>
            <a:tailEnd/>
          </a:ln>
        </p:spPr>
        <p:txBody>
          <a:bodyPr>
            <a:spAutoFit/>
          </a:bodyPr>
          <a:lstStyle/>
          <a:p>
            <a:pPr>
              <a:spcBef>
                <a:spcPct val="50000"/>
              </a:spcBef>
            </a:pPr>
            <a:r>
              <a:rPr lang="en-US" sz="2000">
                <a:solidFill>
                  <a:srgbClr val="66CCFF"/>
                </a:solidFill>
                <a:latin typeface="Comic Sans MS" pitchFamily="66" charset="0"/>
              </a:rPr>
              <a:t>Created by Day</a:t>
            </a:r>
            <a:endParaRPr lang="bg-BG" sz="2000">
              <a:solidFill>
                <a:srgbClr val="66CCFF"/>
              </a:solidFill>
              <a:latin typeface="Comic Sans MS" pitchFamily="66" charset="0"/>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461"/>
                                        </p:tgtEl>
                                        <p:attrNameLst>
                                          <p:attrName>style.visibility</p:attrName>
                                        </p:attrNameLst>
                                      </p:cBhvr>
                                      <p:to>
                                        <p:strVal val="visible"/>
                                      </p:to>
                                    </p:set>
                                    <p:animEffect transition="in" filter="wipe(left)">
                                      <p:cBhvr>
                                        <p:cTn id="7" dur="2000"/>
                                        <p:tgtEl>
                                          <p:spTgt spid="19461"/>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9460"/>
                                        </p:tgtEl>
                                        <p:attrNameLst>
                                          <p:attrName>style.visibility</p:attrName>
                                        </p:attrNameLst>
                                      </p:cBhvr>
                                      <p:to>
                                        <p:strVal val="visible"/>
                                      </p:to>
                                    </p:set>
                                    <p:animEffect transition="in" filter="wipe(left)">
                                      <p:cBhvr>
                                        <p:cTn id="11" dur="2000"/>
                                        <p:tgtEl>
                                          <p:spTgt spid="19460"/>
                                        </p:tgtEl>
                                      </p:cBhvr>
                                    </p:animEffect>
                                  </p:childTnLst>
                                </p:cTn>
                              </p:par>
                            </p:childTnLst>
                          </p:cTn>
                        </p:par>
                        <p:par>
                          <p:cTn id="12" fill="hold">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19462"/>
                                        </p:tgtEl>
                                        <p:attrNameLst>
                                          <p:attrName>style.visibility</p:attrName>
                                        </p:attrNameLst>
                                      </p:cBhvr>
                                      <p:to>
                                        <p:strVal val="visible"/>
                                      </p:to>
                                    </p:set>
                                    <p:animEffect transition="in" filter="wipe(left)">
                                      <p:cBhvr>
                                        <p:cTn id="15" dur="2000"/>
                                        <p:tgtEl>
                                          <p:spTgt spid="19462"/>
                                        </p:tgtEl>
                                      </p:cBhvr>
                                    </p:animEffect>
                                  </p:childTnLst>
                                </p:cTn>
                              </p:par>
                            </p:childTnLst>
                          </p:cTn>
                        </p:par>
                        <p:par>
                          <p:cTn id="16" fill="hold">
                            <p:stCondLst>
                              <p:cond delay="6000"/>
                            </p:stCondLst>
                            <p:childTnLst>
                              <p:par>
                                <p:cTn id="17" presetID="10" presetClass="entr" presetSubtype="0" fill="hold" nodeType="afterEffect">
                                  <p:stCondLst>
                                    <p:cond delay="0"/>
                                  </p:stCondLst>
                                  <p:childTnLst>
                                    <p:set>
                                      <p:cBhvr>
                                        <p:cTn id="18" dur="1" fill="hold">
                                          <p:stCondLst>
                                            <p:cond delay="0"/>
                                          </p:stCondLst>
                                        </p:cTn>
                                        <p:tgtEl>
                                          <p:spTgt spid="19459"/>
                                        </p:tgtEl>
                                        <p:attrNameLst>
                                          <p:attrName>style.visibility</p:attrName>
                                        </p:attrNameLst>
                                      </p:cBhvr>
                                      <p:to>
                                        <p:strVal val="visible"/>
                                      </p:to>
                                    </p:set>
                                    <p:animEffect transition="in" filter="fade">
                                      <p:cBhvr>
                                        <p:cTn id="19" dur="20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P spid="19461" grpId="0"/>
      <p:bldP spid="19462" grpId="0"/>
    </p:bldLst>
  </p:timing>
</p:sld>
</file>

<file path=ppt/slides/slide8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ck-&amp;-white-illusion-da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black-&amp;-white-illusion-day</Template>
  <TotalTime>2</TotalTime>
  <Words>226</Words>
  <Application>Microsoft Office PowerPoint</Application>
  <PresentationFormat>Presentación en pantalla (4:3)</PresentationFormat>
  <Paragraphs>36</Paragraphs>
  <Slides>83</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83</vt:i4>
      </vt:variant>
    </vt:vector>
  </HeadingPairs>
  <TitlesOfParts>
    <vt:vector size="89" baseType="lpstr">
      <vt:lpstr>Arial</vt:lpstr>
      <vt:lpstr>Calibri</vt:lpstr>
      <vt:lpstr>Comic Sans MS</vt:lpstr>
      <vt:lpstr>Arial Rounded MT Bold</vt:lpstr>
      <vt:lpstr>black-&amp;-white-illusion-day</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2014-01-30T21:36:33Z</dcterms:created>
  <dcterms:modified xsi:type="dcterms:W3CDTF">2014-01-30T21:38:46Z</dcterms:modified>
</cp:coreProperties>
</file>