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41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00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76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lunes, 12 de agosto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lunes, 12 de agosto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857224" y="1142984"/>
            <a:ext cx="78486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8100000" algn="ctr" rotWithShape="0">
              <a:srgbClr val="D3113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7200" dirty="0" smtClean="0">
                <a:solidFill>
                  <a:srgbClr val="FFFF00"/>
                </a:solidFill>
                <a:latin typeface="Lucida Calligraphy" pitchFamily="66" charset="0"/>
              </a:rPr>
              <a:t>BELLAS SONRISAS</a:t>
            </a:r>
            <a:endParaRPr lang="tr-TR" sz="7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258888" y="3789363"/>
            <a:ext cx="74358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r-TR" sz="4800" i="1">
                <a:solidFill>
                  <a:srgbClr val="FF9999"/>
                </a:solidFill>
                <a:latin typeface="Brush Script MT" pitchFamily="66" charset="0"/>
              </a:rPr>
              <a:t>Photographer:Maurice Burke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600200" y="5445125"/>
            <a:ext cx="6859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827088" y="5084763"/>
            <a:ext cx="756126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r-TR" sz="4800" i="1">
                <a:solidFill>
                  <a:srgbClr val="99FF33"/>
                </a:solidFill>
                <a:latin typeface="Brush Script MT" pitchFamily="66" charset="0"/>
              </a:rPr>
              <a:t>Müzik:Et Lite Enske-malin reitan</a:t>
            </a:r>
          </a:p>
        </p:txBody>
      </p:sp>
    </p:spTree>
  </p:cSld>
  <p:clrMapOvr>
    <a:masterClrMapping/>
  </p:clrMapOvr>
  <p:transition spd="slow" advTm="11000">
    <p:wipe dir="d"/>
    <p:sndAc>
      <p:stSnd>
        <p:snd r:embed="rId2" name="çocuk -malin reitan-et lite ønsk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3187" name="Rectangle 3" descr="142928631_AiM6ttMo_IMG_5916 (Medium)"/>
          <p:cNvSpPr>
            <a:spLocks noGrp="1" noChangeAspect="1" noChangeArrowheads="1"/>
          </p:cNvSpPr>
          <p:nvPr isPhoto="1"/>
        </p:nvSpPr>
        <p:spPr bwMode="auto">
          <a:xfrm>
            <a:off x="669925" y="0"/>
            <a:ext cx="78041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 descr="3932950_FTsKwSOb_1200softfinal (Medium)"/>
          <p:cNvSpPr>
            <a:spLocks noGrp="1" noChangeAspect="1" noChangeArrowheads="1"/>
          </p:cNvSpPr>
          <p:nvPr isPhoto="1"/>
        </p:nvSpPr>
        <p:spPr bwMode="auto">
          <a:xfrm>
            <a:off x="1095375" y="0"/>
            <a:ext cx="69532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 descr="142744204_4A6prwN1_IMG_556612 (Medium)"/>
          <p:cNvSpPr>
            <a:spLocks noGrp="1" noChangeAspect="1" noChangeArrowheads="1"/>
          </p:cNvSpPr>
          <p:nvPr isPhoto="1"/>
        </p:nvSpPr>
        <p:spPr bwMode="auto">
          <a:xfrm>
            <a:off x="966788" y="0"/>
            <a:ext cx="72088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 descr="135542219_rqd9i2dz_MG_2002softwebfinal"/>
          <p:cNvSpPr>
            <a:spLocks noGrp="1" noChangeAspect="1" noChangeArrowheads="1"/>
          </p:cNvSpPr>
          <p:nvPr isPhoto="1"/>
        </p:nvSpPr>
        <p:spPr bwMode="auto">
          <a:xfrm>
            <a:off x="890588" y="0"/>
            <a:ext cx="73612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 descr="133199160_f5niZV8W_PhotoMar1560257PM"/>
          <p:cNvSpPr>
            <a:spLocks noGrp="1" noChangeAspect="1" noChangeArrowheads="1"/>
          </p:cNvSpPr>
          <p:nvPr isPhoto="1"/>
        </p:nvSpPr>
        <p:spPr bwMode="auto">
          <a:xfrm>
            <a:off x="1325563" y="0"/>
            <a:ext cx="64928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6019" name="Rectangle 3" descr="141422371_2ewVJs3m"/>
          <p:cNvSpPr>
            <a:spLocks noGrp="1" noChangeAspect="1" noChangeArrowheads="1"/>
          </p:cNvSpPr>
          <p:nvPr isPhoto="1"/>
        </p:nvSpPr>
        <p:spPr bwMode="auto">
          <a:xfrm>
            <a:off x="168275" y="0"/>
            <a:ext cx="88074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 descr="131965206_XAzjeueu_Chandfinal1 (Medium)"/>
          <p:cNvSpPr>
            <a:spLocks noGrp="1" noChangeAspect="1" noChangeArrowheads="1"/>
          </p:cNvSpPr>
          <p:nvPr isPhoto="1"/>
        </p:nvSpPr>
        <p:spPr bwMode="auto">
          <a:xfrm>
            <a:off x="1081088" y="0"/>
            <a:ext cx="69802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7043" name="Rectangle 3" descr="112183418_NE5BXtnx_IMG_6321_10 (Medium)"/>
          <p:cNvSpPr>
            <a:spLocks noGrp="1" noChangeAspect="1" noChangeArrowheads="1"/>
          </p:cNvSpPr>
          <p:nvPr isPhoto="1"/>
        </p:nvSpPr>
        <p:spPr bwMode="auto">
          <a:xfrm>
            <a:off x="433388" y="0"/>
            <a:ext cx="82756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2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1" name="Rectangle 3" descr="147602448_zl2G8j7J"/>
          <p:cNvSpPr>
            <a:spLocks noGrp="1" noChangeAspect="1" noChangeArrowheads="1"/>
          </p:cNvSpPr>
          <p:nvPr isPhoto="1"/>
        </p:nvSpPr>
        <p:spPr bwMode="auto">
          <a:xfrm>
            <a:off x="1146175" y="0"/>
            <a:ext cx="6850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 descr="125227251_VafBkofN"/>
          <p:cNvSpPr>
            <a:spLocks noGrp="1" noChangeAspect="1" noChangeArrowheads="1"/>
          </p:cNvSpPr>
          <p:nvPr isPhoto="1"/>
        </p:nvSpPr>
        <p:spPr bwMode="auto">
          <a:xfrm>
            <a:off x="1203325" y="0"/>
            <a:ext cx="67373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8067" name="Rectangle 3" descr="74821351_Zh9L1fXb"/>
          <p:cNvSpPr>
            <a:spLocks noGrp="1" noChangeAspect="1" noChangeArrowheads="1"/>
          </p:cNvSpPr>
          <p:nvPr isPhoto="1"/>
        </p:nvSpPr>
        <p:spPr bwMode="auto">
          <a:xfrm>
            <a:off x="712788" y="0"/>
            <a:ext cx="77184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1379" name="Rectangle 3" descr="37094131_JF5M0626"/>
          <p:cNvSpPr>
            <a:spLocks noGrp="1" noChangeAspect="1" noChangeArrowheads="1"/>
          </p:cNvSpPr>
          <p:nvPr isPhoto="1"/>
        </p:nvSpPr>
        <p:spPr bwMode="auto">
          <a:xfrm>
            <a:off x="250825" y="0"/>
            <a:ext cx="7977188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1941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 descr="121700952_cE2MyFYu_JF5M0684soft1 (Medium)"/>
          <p:cNvSpPr>
            <a:spLocks noGrp="1" noChangeAspect="1" noChangeArrowheads="1"/>
          </p:cNvSpPr>
          <p:nvPr isPhoto="1"/>
        </p:nvSpPr>
        <p:spPr bwMode="auto">
          <a:xfrm>
            <a:off x="285750" y="0"/>
            <a:ext cx="8572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 descr="108634228_vqy2R0RZ_JF5M88551soft2 (Medium)"/>
          <p:cNvSpPr>
            <a:spLocks noGrp="1" noChangeAspect="1" noChangeArrowheads="1"/>
          </p:cNvSpPr>
          <p:nvPr isPhoto="1"/>
        </p:nvSpPr>
        <p:spPr bwMode="auto">
          <a:xfrm>
            <a:off x="1554163" y="0"/>
            <a:ext cx="60356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1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 descr="92336997_IUuiiZmC"/>
          <p:cNvSpPr>
            <a:spLocks noGrp="1" noChangeAspect="1" noChangeArrowheads="1"/>
          </p:cNvSpPr>
          <p:nvPr isPhoto="1"/>
        </p:nvSpPr>
        <p:spPr bwMode="auto">
          <a:xfrm>
            <a:off x="1071563" y="0"/>
            <a:ext cx="70008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 descr="92024142_dSLKUUUS"/>
          <p:cNvSpPr>
            <a:spLocks noGrp="1" noChangeAspect="1" noChangeArrowheads="1"/>
          </p:cNvSpPr>
          <p:nvPr isPhoto="1"/>
        </p:nvSpPr>
        <p:spPr bwMode="auto">
          <a:xfrm>
            <a:off x="1565275" y="0"/>
            <a:ext cx="60118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 descr="86908155_C50DkXWa"/>
          <p:cNvSpPr>
            <a:spLocks noGrp="1" noChangeAspect="1" noChangeArrowheads="1"/>
          </p:cNvSpPr>
          <p:nvPr isPhoto="1"/>
        </p:nvSpPr>
        <p:spPr bwMode="auto">
          <a:xfrm>
            <a:off x="847725" y="0"/>
            <a:ext cx="74469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9091" name="Rectangle 3" descr="52814487_N5bMqwTM"/>
          <p:cNvSpPr>
            <a:spLocks noGrp="1" noChangeAspect="1" noChangeArrowheads="1"/>
          </p:cNvSpPr>
          <p:nvPr isPhoto="1"/>
        </p:nvSpPr>
        <p:spPr bwMode="auto">
          <a:xfrm>
            <a:off x="344488" y="0"/>
            <a:ext cx="84534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 descr="85514053_msiSFseY_85514053 (Medium)"/>
          <p:cNvSpPr>
            <a:spLocks noGrp="1" noChangeAspect="1" noChangeArrowheads="1"/>
          </p:cNvSpPr>
          <p:nvPr isPhoto="1"/>
        </p:nvSpPr>
        <p:spPr bwMode="auto">
          <a:xfrm>
            <a:off x="1036638" y="0"/>
            <a:ext cx="70707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 descr="84782409_9LUbOxQX"/>
          <p:cNvSpPr>
            <a:spLocks noGrp="1" noChangeAspect="1" noChangeArrowheads="1"/>
          </p:cNvSpPr>
          <p:nvPr isPhoto="1"/>
        </p:nvSpPr>
        <p:spPr bwMode="auto">
          <a:xfrm>
            <a:off x="1209675" y="0"/>
            <a:ext cx="67246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1139" name="Rectangle 3" descr="3966348_Zfhr8UtZ_chandlersoft"/>
          <p:cNvSpPr>
            <a:spLocks noGrp="1" noChangeAspect="1" noChangeArrowheads="1"/>
          </p:cNvSpPr>
          <p:nvPr isPhoto="1"/>
        </p:nvSpPr>
        <p:spPr bwMode="auto">
          <a:xfrm>
            <a:off x="733425" y="0"/>
            <a:ext cx="76771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 descr="74784601_gIiXNgNk"/>
          <p:cNvSpPr>
            <a:spLocks noGrp="1" noChangeAspect="1" noChangeArrowheads="1"/>
          </p:cNvSpPr>
          <p:nvPr isPhoto="1"/>
        </p:nvSpPr>
        <p:spPr bwMode="auto">
          <a:xfrm>
            <a:off x="631825" y="0"/>
            <a:ext cx="78803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 descr="73864421_I1DqQT0V"/>
          <p:cNvSpPr>
            <a:spLocks noGrp="1" noChangeAspect="1" noChangeArrowheads="1"/>
          </p:cNvSpPr>
          <p:nvPr isPhoto="1"/>
        </p:nvSpPr>
        <p:spPr bwMode="auto">
          <a:xfrm>
            <a:off x="376238" y="0"/>
            <a:ext cx="83899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 descr="70319367_DfSnys1i_IMG_5575"/>
          <p:cNvSpPr>
            <a:spLocks noGrp="1" noChangeAspect="1" noChangeArrowheads="1"/>
          </p:cNvSpPr>
          <p:nvPr isPhoto="1"/>
        </p:nvSpPr>
        <p:spPr bwMode="auto">
          <a:xfrm>
            <a:off x="717550" y="0"/>
            <a:ext cx="77073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 descr="68149389_huTmT7qu_HOPE1 (Medium)"/>
          <p:cNvSpPr>
            <a:spLocks noGrp="1" noChangeAspect="1" noChangeArrowheads="1"/>
          </p:cNvSpPr>
          <p:nvPr isPhoto="1"/>
        </p:nvSpPr>
        <p:spPr bwMode="auto">
          <a:xfrm>
            <a:off x="1143000" y="0"/>
            <a:ext cx="6858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5235" name="Rectangle 3" descr="33867726_JF5M0620"/>
          <p:cNvSpPr>
            <a:spLocks noGrp="1" noChangeAspect="1" noChangeArrowheads="1"/>
          </p:cNvSpPr>
          <p:nvPr isPhoto="1"/>
        </p:nvSpPr>
        <p:spPr bwMode="auto">
          <a:xfrm>
            <a:off x="1758950" y="0"/>
            <a:ext cx="56245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 descr="63376336_ofqc8ynM_IMG_5615 (Medium)"/>
          <p:cNvSpPr>
            <a:spLocks noGrp="1" noChangeAspect="1" noChangeArrowheads="1"/>
          </p:cNvSpPr>
          <p:nvPr isPhoto="1"/>
        </p:nvSpPr>
        <p:spPr bwMode="auto">
          <a:xfrm>
            <a:off x="636588" y="0"/>
            <a:ext cx="78708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 descr="58978143_YOUHAVENOTELMOPIZZA (Medium)"/>
          <p:cNvSpPr>
            <a:spLocks noGrp="1" noChangeAspect="1" noChangeArrowheads="1"/>
          </p:cNvSpPr>
          <p:nvPr isPhoto="1"/>
        </p:nvSpPr>
        <p:spPr bwMode="auto">
          <a:xfrm>
            <a:off x="1171575" y="0"/>
            <a:ext cx="68008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 descr="52790684_HJeTJbGq"/>
          <p:cNvSpPr>
            <a:spLocks noGrp="1" noChangeAspect="1" noChangeArrowheads="1"/>
          </p:cNvSpPr>
          <p:nvPr isPhoto="1"/>
        </p:nvSpPr>
        <p:spPr bwMode="auto">
          <a:xfrm>
            <a:off x="617538" y="0"/>
            <a:ext cx="79089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 descr="45994571_9M3uPyPv_brooksoftfini (Medium)"/>
          <p:cNvSpPr>
            <a:spLocks noGrp="1" noChangeAspect="1" noChangeArrowheads="1"/>
          </p:cNvSpPr>
          <p:nvPr isPhoto="1"/>
        </p:nvSpPr>
        <p:spPr bwMode="auto">
          <a:xfrm>
            <a:off x="1027113" y="0"/>
            <a:ext cx="70881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 descr="35090524_dbwc1xFG_JF5M091932 (Medium)"/>
          <p:cNvSpPr>
            <a:spLocks noGrp="1" noChangeAspect="1" noChangeArrowheads="1"/>
          </p:cNvSpPr>
          <p:nvPr isPhoto="1"/>
        </p:nvSpPr>
        <p:spPr bwMode="auto">
          <a:xfrm>
            <a:off x="971550" y="0"/>
            <a:ext cx="71993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 descr="34139757_JF5M0579"/>
          <p:cNvSpPr>
            <a:spLocks noGrp="1" noChangeAspect="1" noChangeArrowheads="1"/>
          </p:cNvSpPr>
          <p:nvPr isPhoto="1"/>
        </p:nvSpPr>
        <p:spPr bwMode="auto">
          <a:xfrm>
            <a:off x="708025" y="0"/>
            <a:ext cx="77263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0115" name="Rectangle 3" descr="147811618_teDgD0hl_IMG_3374 (Medium)"/>
          <p:cNvSpPr>
            <a:spLocks noGrp="1" noChangeAspect="1" noChangeArrowheads="1"/>
          </p:cNvSpPr>
          <p:nvPr isPhoto="1"/>
        </p:nvSpPr>
        <p:spPr bwMode="auto">
          <a:xfrm>
            <a:off x="1382713" y="0"/>
            <a:ext cx="63769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0355" name="Rectangle 3" descr="15319932_dcCqPZMv_IMG_8624"/>
          <p:cNvSpPr>
            <a:spLocks noGrp="1" noChangeAspect="1" noChangeArrowheads="1"/>
          </p:cNvSpPr>
          <p:nvPr isPhoto="1"/>
        </p:nvSpPr>
        <p:spPr bwMode="auto">
          <a:xfrm>
            <a:off x="1627188" y="0"/>
            <a:ext cx="58880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8307" name="Rectangle 3" descr="30273689_10101111"/>
          <p:cNvSpPr>
            <a:spLocks noGrp="1" noChangeAspect="1" noChangeArrowheads="1"/>
          </p:cNvSpPr>
          <p:nvPr isPhoto="1"/>
        </p:nvSpPr>
        <p:spPr bwMode="auto">
          <a:xfrm>
            <a:off x="1981200" y="0"/>
            <a:ext cx="51816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03" name="Rectangle 3" descr="124909918_g42WSWAf_JF5M0570final (Medium)"/>
          <p:cNvSpPr>
            <a:spLocks noGrp="1" noChangeAspect="1" noChangeArrowheads="1"/>
          </p:cNvSpPr>
          <p:nvPr isPhoto="1"/>
        </p:nvSpPr>
        <p:spPr bwMode="auto">
          <a:xfrm>
            <a:off x="179388" y="0"/>
            <a:ext cx="8964612" cy="7386638"/>
          </a:xfrm>
          <a:prstGeom prst="rect">
            <a:avLst/>
          </a:prstGeom>
          <a:blipFill dpi="0" rotWithShape="1">
            <a:blip r:embed="rId2"/>
            <a:srcRect/>
            <a:stretch>
              <a:fillRect b="-346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5148263" y="6021388"/>
            <a:ext cx="34559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r-TR"/>
              <a:t>ademvarolart@gmail.com</a:t>
            </a:r>
          </a:p>
        </p:txBody>
      </p:sp>
    </p:spTree>
  </p:cSld>
  <p:clrMapOvr>
    <a:masterClrMapping/>
  </p:clrMapOvr>
  <p:transition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STROS DE NIÑAS FELICES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ROSTROS DE NIÑAS FELICES</Template>
  <TotalTime>1</TotalTime>
  <Words>69</Words>
  <Application>Microsoft Office PowerPoint</Application>
  <PresentationFormat>Presentación en pantalla (4:3)</PresentationFormat>
  <Paragraphs>32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ROSTROS DE NIÑAS FELICES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2013-08-12T16:40:09Z</dcterms:created>
  <dcterms:modified xsi:type="dcterms:W3CDTF">2013-08-12T16:41:22Z</dcterms:modified>
</cp:coreProperties>
</file>