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6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4" r:id="rId29"/>
    <p:sldId id="285" r:id="rId30"/>
    <p:sldId id="282" r:id="rId31"/>
    <p:sldId id="287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XOMC9vAsGunoDP6pgi4zQ==" hashData="6OEnUrGR4KiqDRXXalBbpg1yB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000E0-D04B-4F2B-96A8-D3E3B9300716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13D0B-E398-4218-8732-F43C2664E6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072635"/>
      </p:ext>
    </p:extLst>
  </p:cSld>
  <p:clrMapOvr>
    <a:masterClrMapping/>
  </p:clrMapOvr>
  <p:transition spd="med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D06D2-1979-4349-A23C-CBB997FDC0E1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835CF-6E05-4235-98E3-8D91408E6B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5639994"/>
      </p:ext>
    </p:extLst>
  </p:cSld>
  <p:clrMapOvr>
    <a:masterClrMapping/>
  </p:clrMapOvr>
  <p:transition spd="med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30E06-EA59-459F-B7F6-6A01F3E88436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446F-663F-43EA-B384-3EB183D653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2657344"/>
      </p:ext>
    </p:extLst>
  </p:cSld>
  <p:clrMapOvr>
    <a:masterClrMapping/>
  </p:clrMapOvr>
  <p:transition spd="med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57A2B-B5F6-4506-BEA9-B616E8D48572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4EE0E-788D-48B3-8371-EE5B932176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256819"/>
      </p:ext>
    </p:extLst>
  </p:cSld>
  <p:clrMapOvr>
    <a:masterClrMapping/>
  </p:clrMapOvr>
  <p:transition spd="med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8AD70-5110-44FE-81A6-B8AD8928DF01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2978F-15C6-4B58-975B-059AE7342E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505402"/>
      </p:ext>
    </p:extLst>
  </p:cSld>
  <p:clrMapOvr>
    <a:masterClrMapping/>
  </p:clrMapOvr>
  <p:transition spd="med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0CC95-521B-407C-9AFE-29547A8EBB3C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EEFB0-FA1D-430F-BB67-D34AD52782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3253038"/>
      </p:ext>
    </p:extLst>
  </p:cSld>
  <p:clrMapOvr>
    <a:masterClrMapping/>
  </p:clrMapOvr>
  <p:transition spd="med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0D49A-6D3B-4771-B865-9AAFD76FC3C3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1B08B-9247-4FD4-B2B8-CF1774BBF1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9192681"/>
      </p:ext>
    </p:extLst>
  </p:cSld>
  <p:clrMapOvr>
    <a:masterClrMapping/>
  </p:clrMapOvr>
  <p:transition spd="med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901C4-AA40-4D3D-BFC6-C97D1E321C9A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5515D-CB8F-4427-9920-46712E650E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2856817"/>
      </p:ext>
    </p:extLst>
  </p:cSld>
  <p:clrMapOvr>
    <a:masterClrMapping/>
  </p:clrMapOvr>
  <p:transition spd="med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BDF4C-873E-44E1-A62F-807545E42418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01DD7-B5F0-4B55-8EC4-29EF3F9253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0865011"/>
      </p:ext>
    </p:extLst>
  </p:cSld>
  <p:clrMapOvr>
    <a:masterClrMapping/>
  </p:clrMapOvr>
  <p:transition spd="med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A65E0-FEC5-45DF-915C-455D7F573718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DBF0B-F66D-4021-BA9E-451E3B1BBC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0028233"/>
      </p:ext>
    </p:extLst>
  </p:cSld>
  <p:clrMapOvr>
    <a:masterClrMapping/>
  </p:clrMapOvr>
  <p:transition spd="med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934BA-E20A-4D41-8536-94974FEF0FAE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C8513-9F18-445C-A081-D3140F43D6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0069091"/>
      </p:ext>
    </p:extLst>
  </p:cSld>
  <p:clrMapOvr>
    <a:masterClrMapping/>
  </p:clrMapOvr>
  <p:transition spd="med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778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036FF2-9B66-47E3-8F9F-A1B587ADE98C}" type="datetimeFigureOut">
              <a:rPr lang="es-ES"/>
              <a:pPr>
                <a:defRPr/>
              </a:pPr>
              <a:t>12/11/2020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687C48A-FE54-45DE-A08F-F733D22434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Rectángulo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1500188"/>
            <a:ext cx="8096250" cy="421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706438"/>
            <a:ext cx="7223125" cy="543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ndAc>
      <p:stSnd>
        <p:snd r:embed="rId2" name="Piano Rela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0" descr="avesbranc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714375"/>
            <a:ext cx="40386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571500"/>
            <a:ext cx="37861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20" descr="avesbranc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519113"/>
            <a:ext cx="314325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8" descr="av 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571500"/>
            <a:ext cx="2857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571500"/>
            <a:ext cx="37861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20" descr="avesbranc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519113"/>
            <a:ext cx="314325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8" descr="av 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571500"/>
            <a:ext cx="37861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14375"/>
            <a:ext cx="32146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20" descr="avesbranc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785813"/>
            <a:ext cx="314325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0" descr="avesbranc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143000"/>
            <a:ext cx="314325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8" descr="av 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714375"/>
            <a:ext cx="29289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214313"/>
            <a:ext cx="9163050" cy="709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4438"/>
            <a:ext cx="32146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571500"/>
            <a:ext cx="32146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714375"/>
            <a:ext cx="321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714375"/>
            <a:ext cx="321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1500188"/>
            <a:ext cx="32146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1214438"/>
            <a:ext cx="321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20" descr="avesbranc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857250"/>
            <a:ext cx="314325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14375"/>
            <a:ext cx="32146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20" descr="avesbranc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785813"/>
            <a:ext cx="314325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20" descr="avesbranc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143000"/>
            <a:ext cx="314325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:\Mis imágenes\fondos barcos\Sea_Odyss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20" descr="avesbranc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143000"/>
            <a:ext cx="314325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8" descr="av 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785813"/>
            <a:ext cx="321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:\Mis imágenes\fondos barcos\seadogsth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20" descr="avesbranc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71500"/>
            <a:ext cx="314325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8" descr="av 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1500188"/>
            <a:ext cx="32146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ndAc>
      <p:stSnd>
        <p:snd r:embed="rId2" name="Piano Rela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714375"/>
            <a:ext cx="321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8" descr="av 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928688"/>
            <a:ext cx="32146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reat_ships_csg011_the_flying_clou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6035675"/>
            <a:ext cx="3095625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teaux - réalité et imaginaire .. 04 01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Bateaux - réalité et imaginaire .. 04 01 2011</Template>
  <TotalTime>3</TotalTime>
  <Words>16</Words>
  <Application>Microsoft Office PowerPoint</Application>
  <PresentationFormat>Presentación en pantalla (4:3)</PresentationFormat>
  <Paragraphs>2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Arial</vt:lpstr>
      <vt:lpstr>Calibri</vt:lpstr>
      <vt:lpstr>Times New Roman</vt:lpstr>
      <vt:lpstr>Bateaux - réalité et imaginaire .. 04 01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2020-11-12T19:19:22Z</dcterms:created>
  <dcterms:modified xsi:type="dcterms:W3CDTF">2020-11-12T19:23:14Z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0008009e49000000000001024110</vt:lpwstr>
  </property>
</Properties>
</file>