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9" r:id="rId25"/>
    <p:sldId id="29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8" r:id="rId41"/>
    <p:sldId id="294" r:id="rId42"/>
    <p:sldId id="295" r:id="rId43"/>
    <p:sldId id="296" r:id="rId44"/>
    <p:sldId id="300" r:id="rId45"/>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kLH89Q/3WiaK1J+u/z/Zww" hashData="pDbY0RvAsB7tINp9JXWj3Brv8P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78" d="100"/>
          <a:sy n="78" d="100"/>
        </p:scale>
        <p:origin x="-594"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90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44642E0-8E54-4D72-AC7A-8AC3DCEB85F0}" type="datetimeFigureOut">
              <a:rPr lang="fr-FR"/>
              <a:pPr>
                <a:defRPr/>
              </a:pPr>
              <a:t>17/04/2018</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DB060F52-E894-4F18-A59C-875AC0552FD9}" type="slidenum">
              <a:rPr lang="fr-FR"/>
              <a:pPr>
                <a:defRPr/>
              </a:pPr>
              <a:t>‹Nº›</a:t>
            </a:fld>
            <a:endParaRPr lang="fr-F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FR"/>
          </a:p>
        </p:txBody>
      </p:sp>
      <p:sp>
        <p:nvSpPr>
          <p:cNvPr id="4" name="Espace réservé de la date 3"/>
          <p:cNvSpPr>
            <a:spLocks noGrp="1"/>
          </p:cNvSpPr>
          <p:nvPr>
            <p:ph type="dt" sz="half" idx="10"/>
          </p:nvPr>
        </p:nvSpPr>
        <p:spPr/>
        <p:txBody>
          <a:bodyPr/>
          <a:lstStyle>
            <a:lvl1pPr>
              <a:defRPr/>
            </a:lvl1pPr>
          </a:lstStyle>
          <a:p>
            <a:pPr>
              <a:defRPr/>
            </a:pPr>
            <a:fld id="{8682A0DF-4780-4757-AECD-E90C33A7A952}" type="datetimeFigureOut">
              <a:rPr lang="fr-FR"/>
              <a:pPr>
                <a:defRPr/>
              </a:pPr>
              <a:t>17/04/2018</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A7D7D62-9630-4F2D-B5E8-ED3A7FD652E4}" type="slidenum">
              <a:rPr lang="fr-FR"/>
              <a:pPr>
                <a:defRPr/>
              </a:pPr>
              <a:t>‹Nº›</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D6962003-ACEB-4CDA-B937-47D2F34B5D3D}" type="datetimeFigureOut">
              <a:rPr lang="fr-FR"/>
              <a:pPr>
                <a:defRPr/>
              </a:pPr>
              <a:t>17/04/2018</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FA904F63-9A03-4450-B460-8625FB94BD27}" type="slidenum">
              <a:rPr lang="fr-FR"/>
              <a:pPr>
                <a:defRPr/>
              </a:pPr>
              <a:t>‹Nº›</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A351512A-6FDE-4BF5-BDE4-80149F1C09DA}" type="datetimeFigureOut">
              <a:rPr lang="fr-FR"/>
              <a:pPr>
                <a:defRPr/>
              </a:pPr>
              <a:t>17/04/2018</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0C04181-83EC-4737-B223-40961DFA2AFD}" type="slidenum">
              <a:rPr lang="fr-FR"/>
              <a:pPr>
                <a:defRPr/>
              </a:pPr>
              <a:t>‹Nº›</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e la date 3"/>
          <p:cNvSpPr>
            <a:spLocks noGrp="1"/>
          </p:cNvSpPr>
          <p:nvPr>
            <p:ph type="dt" sz="half" idx="10"/>
          </p:nvPr>
        </p:nvSpPr>
        <p:spPr/>
        <p:txBody>
          <a:bodyPr/>
          <a:lstStyle>
            <a:lvl1pPr>
              <a:defRPr/>
            </a:lvl1pPr>
          </a:lstStyle>
          <a:p>
            <a:pPr>
              <a:defRPr/>
            </a:pPr>
            <a:fld id="{F96A0BAB-09CF-4D79-BAD6-AE8F768E9705}" type="datetimeFigureOut">
              <a:rPr lang="fr-FR"/>
              <a:pPr>
                <a:defRPr/>
              </a:pPr>
              <a:t>17/04/2018</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2DCBBB59-1BDC-4125-B39E-FE3C4AF1F39B}" type="slidenum">
              <a:rPr lang="fr-FR"/>
              <a:pPr>
                <a:defRPr/>
              </a:pPr>
              <a:t>‹Nº›</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Espace réservé de la date 3"/>
          <p:cNvSpPr>
            <a:spLocks noGrp="1"/>
          </p:cNvSpPr>
          <p:nvPr>
            <p:ph type="dt" sz="half" idx="10"/>
          </p:nvPr>
        </p:nvSpPr>
        <p:spPr/>
        <p:txBody>
          <a:bodyPr/>
          <a:lstStyle>
            <a:lvl1pPr>
              <a:defRPr/>
            </a:lvl1pPr>
          </a:lstStyle>
          <a:p>
            <a:pPr>
              <a:defRPr/>
            </a:pPr>
            <a:fld id="{51709071-D535-4F53-B5FE-7D4A8DA6B8B7}" type="datetimeFigureOut">
              <a:rPr lang="fr-FR"/>
              <a:pPr>
                <a:defRPr/>
              </a:pPr>
              <a:t>17/04/2018</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3D2BA22A-2909-4571-950B-533272E1C18A}" type="slidenum">
              <a:rPr lang="fr-FR"/>
              <a:pPr>
                <a:defRPr/>
              </a:pPr>
              <a:t>‹Nº›</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e la date 3"/>
          <p:cNvSpPr>
            <a:spLocks noGrp="1"/>
          </p:cNvSpPr>
          <p:nvPr>
            <p:ph type="dt" sz="half" idx="10"/>
          </p:nvPr>
        </p:nvSpPr>
        <p:spPr/>
        <p:txBody>
          <a:bodyPr/>
          <a:lstStyle>
            <a:lvl1pPr>
              <a:defRPr/>
            </a:lvl1pPr>
          </a:lstStyle>
          <a:p>
            <a:pPr>
              <a:defRPr/>
            </a:pPr>
            <a:fld id="{773D6D28-707B-471E-ACA7-1FCB89F2386E}" type="datetimeFigureOut">
              <a:rPr lang="fr-FR"/>
              <a:pPr>
                <a:defRPr/>
              </a:pPr>
              <a:t>17/04/2018</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014C2DE6-AA6E-4CCE-85F0-33B73E33C422}" type="slidenum">
              <a:rPr lang="fr-FR"/>
              <a:pPr>
                <a:defRPr/>
              </a:pPr>
              <a:t>‹Nº›</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91B6C86B-B1B9-43C7-8735-DC3BF4A4ABD7}" type="datetimeFigureOut">
              <a:rPr lang="fr-FR"/>
              <a:pPr>
                <a:defRPr/>
              </a:pPr>
              <a:t>17/04/2018</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0D379CF6-689D-4543-A367-134D12451FB8}" type="slidenum">
              <a:rPr lang="fr-FR"/>
              <a:pPr>
                <a:defRPr/>
              </a:pPr>
              <a:t>‹Nº›</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D9DD44DA-50E6-45E2-A4E0-677026A91A0B}" type="datetimeFigureOut">
              <a:rPr lang="fr-FR"/>
              <a:pPr>
                <a:defRPr/>
              </a:pPr>
              <a:t>17/04/2018</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7C63AB1C-C962-46CB-86D7-623B34CCA9F1}" type="slidenum">
              <a:rPr lang="fr-FR"/>
              <a:pPr>
                <a:defRPr/>
              </a:pPr>
              <a:t>‹Nº›</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073977E8-F6F0-4361-8258-9861FC9E5A04}" type="datetimeFigureOut">
              <a:rPr lang="fr-FR"/>
              <a:pPr>
                <a:defRPr/>
              </a:pPr>
              <a:t>17/04/2018</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CDEB207B-01C2-42D7-AC79-94BAD8BF9D1B}" type="slidenum">
              <a:rPr lang="fr-FR"/>
              <a:pPr>
                <a:defRPr/>
              </a:pPr>
              <a:t>‹Nº›</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BAC57EBA-230B-4784-A8D1-9802742636C8}" type="datetimeFigureOut">
              <a:rPr lang="fr-FR"/>
              <a:pPr>
                <a:defRPr/>
              </a:pPr>
              <a:t>17/04/2018</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CE497FB8-8D2E-44D0-9022-50548EEEFA40}" type="slidenum">
              <a:rPr lang="fr-FR"/>
              <a:pPr>
                <a:defRPr/>
              </a:pPr>
              <a:t>‹Nº›</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E57DB905-345B-404C-A6AB-59424AAC5ABE}" type="datetimeFigureOut">
              <a:rPr lang="fr-FR"/>
              <a:pPr>
                <a:defRPr/>
              </a:pPr>
              <a:t>17/04/2018</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850834FC-E439-4ADF-B85D-7FD7BD74DEEB}" type="slidenum">
              <a:rPr lang="fr-FR"/>
              <a:pPr>
                <a:defRPr/>
              </a:pPr>
              <a:t>‹Nº›</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6CF659AA-F7BB-4D2F-80A5-A8789B131BFD}" type="datetimeFigureOut">
              <a:rPr lang="fr-FR"/>
              <a:pPr>
                <a:defRPr/>
              </a:pPr>
              <a:t>17/04/2018</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485955FD-D73D-4B3B-91FF-BFF2FB255A59}" type="slidenum">
              <a:rPr lang="fr-FR"/>
              <a:pPr>
                <a:defRP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audio" Target="../media/audio1.wav"/><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71604" y="1785926"/>
            <a:ext cx="5743575" cy="1938992"/>
          </a:xfrm>
          <a:prstGeom prst="rect">
            <a:avLst/>
          </a:prstGeom>
        </p:spPr>
        <p:txBody>
          <a:bodyPr>
            <a:spAutoFit/>
          </a:bodyPr>
          <a:lstStyle/>
          <a:p>
            <a:pPr algn="ctr" fontAlgn="auto">
              <a:spcBef>
                <a:spcPts val="0"/>
              </a:spcBef>
              <a:spcAft>
                <a:spcPts val="0"/>
              </a:spcAft>
              <a:defRPr/>
            </a:pPr>
            <a:r>
              <a:rPr lang="fr-FR" sz="6000" i="1" dirty="0" err="1" smtClean="0">
                <a:effectLst>
                  <a:outerShdw blurRad="38100" dist="38100" dir="2700000" algn="tl">
                    <a:srgbClr val="000000">
                      <a:alpha val="43137"/>
                    </a:srgbClr>
                  </a:outerShdw>
                </a:effectLst>
                <a:latin typeface="Algerian" pitchFamily="82" charset="0"/>
                <a:cs typeface="+mn-cs"/>
              </a:rPr>
              <a:t>BancOs</a:t>
            </a:r>
            <a:r>
              <a:rPr lang="fr-FR" sz="6000" i="1" dirty="0" smtClean="0">
                <a:effectLst>
                  <a:outerShdw blurRad="38100" dist="38100" dir="2700000" algn="tl">
                    <a:srgbClr val="000000">
                      <a:alpha val="43137"/>
                    </a:srgbClr>
                  </a:outerShdw>
                </a:effectLst>
                <a:latin typeface="Algerian" pitchFamily="82" charset="0"/>
                <a:cs typeface="+mn-cs"/>
              </a:rPr>
              <a:t> </a:t>
            </a:r>
            <a:r>
              <a:rPr lang="fr-FR" sz="6000" i="1" dirty="0" err="1" smtClean="0">
                <a:effectLst>
                  <a:outerShdw blurRad="38100" dist="38100" dir="2700000" algn="tl">
                    <a:srgbClr val="000000">
                      <a:alpha val="43137"/>
                    </a:srgbClr>
                  </a:outerShdw>
                </a:effectLst>
                <a:latin typeface="Algerian" pitchFamily="82" charset="0"/>
                <a:cs typeface="+mn-cs"/>
              </a:rPr>
              <a:t>publicOs</a:t>
            </a:r>
            <a:endParaRPr lang="fr-FR" sz="6000" i="1" dirty="0">
              <a:effectLst>
                <a:outerShdw blurRad="38100" dist="38100" dir="2700000" algn="tl">
                  <a:srgbClr val="000000">
                    <a:alpha val="43137"/>
                  </a:srgbClr>
                </a:outerShdw>
              </a:effectLst>
              <a:latin typeface="Algerian" pitchFamily="82" charset="0"/>
              <a:cs typeface="+mn-cs"/>
            </a:endParaRPr>
          </a:p>
        </p:txBody>
      </p:sp>
      <p:pic>
        <p:nvPicPr>
          <p:cNvPr id="5" name="Les bancs publics Bra.wav">
            <a:hlinkClick r:id="" action="ppaction://media"/>
          </p:cNvPr>
          <p:cNvPicPr>
            <a:picLocks noRot="1" noChangeAspect="1"/>
          </p:cNvPicPr>
          <p:nvPr>
            <a:wavAudioFile r:embed="rId1" name="Les bancs publics Bra.wav"/>
          </p:nvPr>
        </p:nvPicPr>
        <p:blipFill>
          <a:blip r:embed="rId3"/>
          <a:srcRect/>
          <a:stretch>
            <a:fillRect/>
          </a:stretch>
        </p:blipFill>
        <p:spPr bwMode="auto">
          <a:xfrm>
            <a:off x="4449763" y="3306763"/>
            <a:ext cx="244475" cy="244475"/>
          </a:xfrm>
          <a:prstGeom prst="rect">
            <a:avLst/>
          </a:prstGeom>
          <a:noFill/>
          <a:ln w="9525">
            <a:noFill/>
            <a:miter lim="800000"/>
            <a:headEnd/>
            <a:tailEnd/>
          </a:ln>
        </p:spPr>
      </p:pic>
      <p:pic>
        <p:nvPicPr>
          <p:cNvPr id="2052" name="Image 5" descr="souris2.gif"/>
          <p:cNvPicPr>
            <a:picLocks noChangeAspect="1"/>
          </p:cNvPicPr>
          <p:nvPr/>
        </p:nvPicPr>
        <p:blipFill>
          <a:blip r:embed="rId4"/>
          <a:srcRect/>
          <a:stretch>
            <a:fillRect/>
          </a:stretch>
        </p:blipFill>
        <p:spPr bwMode="auto">
          <a:xfrm>
            <a:off x="7308850" y="5661025"/>
            <a:ext cx="1020763" cy="723900"/>
          </a:xfrm>
          <a:prstGeom prst="rect">
            <a:avLst/>
          </a:prstGeom>
          <a:noFill/>
          <a:ln w="9525">
            <a:noFill/>
            <a:miter lim="800000"/>
            <a:headEnd/>
            <a:tailEnd/>
          </a:ln>
        </p:spPr>
      </p:pic>
      <p:pic>
        <p:nvPicPr>
          <p:cNvPr id="2053" name="Image 6" descr="gramophone.gif"/>
          <p:cNvPicPr>
            <a:picLocks noChangeAspect="1"/>
          </p:cNvPicPr>
          <p:nvPr/>
        </p:nvPicPr>
        <p:blipFill>
          <a:blip r:embed="rId5"/>
          <a:srcRect/>
          <a:stretch>
            <a:fillRect/>
          </a:stretch>
        </p:blipFill>
        <p:spPr bwMode="auto">
          <a:xfrm>
            <a:off x="611188" y="5876925"/>
            <a:ext cx="800100" cy="50323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ZoneTexte 2"/>
          <p:cNvSpPr txBox="1">
            <a:spLocks noChangeArrowheads="1"/>
          </p:cNvSpPr>
          <p:nvPr/>
        </p:nvSpPr>
        <p:spPr bwMode="auto">
          <a:xfrm>
            <a:off x="539750" y="404813"/>
            <a:ext cx="8280400" cy="1200329"/>
          </a:xfrm>
          <a:prstGeom prst="rect">
            <a:avLst/>
          </a:prstGeom>
          <a:noFill/>
          <a:ln w="9525">
            <a:noFill/>
            <a:miter lim="800000"/>
            <a:headEnd/>
            <a:tailEnd/>
          </a:ln>
        </p:spPr>
        <p:txBody>
          <a:bodyPr>
            <a:spAutoFit/>
          </a:bodyPr>
          <a:lstStyle/>
          <a:p>
            <a:r>
              <a:rPr lang="es-ES" dirty="0" smtClean="0"/>
              <a:t/>
            </a:r>
            <a:br>
              <a:rPr lang="es-ES" dirty="0" smtClean="0"/>
            </a:br>
            <a:r>
              <a:rPr lang="es-ES" dirty="0"/>
              <a:t>El mobiliario urbano juega un papel importante y en gran medida influye en la calidad, la frecuentación de los espacios públicos y lo alienta a visitar y caminar en la ciudad.</a:t>
            </a:r>
            <a:endParaRPr lang="fr-FR" b="1" i="1" dirty="0">
              <a:latin typeface="Calibri" pitchFamily="34" charset="0"/>
            </a:endParaRPr>
          </a:p>
        </p:txBody>
      </p:sp>
      <p:sp>
        <p:nvSpPr>
          <p:cNvPr id="3075" name="ZoneTexte 3"/>
          <p:cNvSpPr txBox="1">
            <a:spLocks noChangeArrowheads="1"/>
          </p:cNvSpPr>
          <p:nvPr/>
        </p:nvSpPr>
        <p:spPr bwMode="auto">
          <a:xfrm>
            <a:off x="500034" y="2071678"/>
            <a:ext cx="7416800" cy="923330"/>
          </a:xfrm>
          <a:prstGeom prst="rect">
            <a:avLst/>
          </a:prstGeom>
          <a:noFill/>
          <a:ln w="9525">
            <a:noFill/>
            <a:miter lim="800000"/>
            <a:headEnd/>
            <a:tailEnd/>
          </a:ln>
        </p:spPr>
        <p:txBody>
          <a:bodyPr>
            <a:spAutoFit/>
          </a:bodyPr>
          <a:lstStyle/>
          <a:p>
            <a:r>
              <a:rPr lang="es-ES" dirty="0" smtClean="0"/>
              <a:t/>
            </a:r>
            <a:br>
              <a:rPr lang="es-ES" dirty="0" smtClean="0"/>
            </a:br>
            <a:r>
              <a:rPr lang="es-ES" dirty="0"/>
              <a:t>Brinda a sus usuarios la oportunidad de descansar, comer o esperar un autobús.</a:t>
            </a:r>
            <a:endParaRPr lang="fr-FR" b="1" i="1" dirty="0">
              <a:latin typeface="Calibri" pitchFamily="34" charset="0"/>
            </a:endParaRPr>
          </a:p>
        </p:txBody>
      </p:sp>
      <p:sp>
        <p:nvSpPr>
          <p:cNvPr id="3076" name="ZoneTexte 4"/>
          <p:cNvSpPr txBox="1">
            <a:spLocks noChangeArrowheads="1"/>
          </p:cNvSpPr>
          <p:nvPr/>
        </p:nvSpPr>
        <p:spPr bwMode="auto">
          <a:xfrm>
            <a:off x="571472" y="3571876"/>
            <a:ext cx="7632700" cy="2308324"/>
          </a:xfrm>
          <a:prstGeom prst="rect">
            <a:avLst/>
          </a:prstGeom>
          <a:noFill/>
          <a:ln w="9525">
            <a:noFill/>
            <a:miter lim="800000"/>
            <a:headEnd/>
            <a:tailEnd/>
          </a:ln>
        </p:spPr>
        <p:txBody>
          <a:bodyPr>
            <a:spAutoFit/>
          </a:bodyPr>
          <a:lstStyle/>
          <a:p>
            <a:r>
              <a:rPr lang="fr-FR" b="1" i="1" dirty="0" smtClean="0">
                <a:latin typeface="Calibri" pitchFamily="34" charset="0"/>
              </a:rPr>
              <a:t>.</a:t>
            </a:r>
            <a:r>
              <a:rPr lang="es-ES" dirty="0" smtClean="0"/>
              <a:t> Los bancos se encuentran casi en todas partes en ciudades de todo el mundo y, a menudo pasan desapercibidos. Pero como el diseño y el arte se han unido al servicio de este mobiliario urbano, tenemos más placer para sentarnos en estos bancos. Muchos bancos se han convertido en obras de arte, todas muy diferentes, desde bancos más clásicos hasta creaciones más contemporáneas. Si las ideas son buenas, no estoy seguro de que algunas sean muy cómodas. Presentación de diapositivas con fotos de bancos de todo el mundo que se encuentran en Internet</a:t>
            </a:r>
            <a:endParaRPr lang="fr-FR" b="1" i="1" dirty="0">
              <a:latin typeface="Calibri"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2" descr="banc-public-oeuvre-dart-mains-720x54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1" descr="3e760891104bcc821112eecabd8ba892.jpg"/>
          <p:cNvPicPr>
            <a:picLocks noChangeAspect="1"/>
          </p:cNvPicPr>
          <p:nvPr/>
        </p:nvPicPr>
        <p:blipFill>
          <a:blip r:embed="rId2"/>
          <a:srcRect/>
          <a:stretch>
            <a:fillRect/>
          </a:stretch>
        </p:blipFill>
        <p:spPr bwMode="auto">
          <a:xfrm>
            <a:off x="755650" y="566738"/>
            <a:ext cx="7777163" cy="5832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2" descr="20-bancs-publics-a-larchitecture-insolite-1.jpg"/>
          <p:cNvPicPr>
            <a:picLocks noChangeAspect="1"/>
          </p:cNvPicPr>
          <p:nvPr/>
        </p:nvPicPr>
        <p:blipFill>
          <a:blip r:embed="rId2"/>
          <a:srcRect/>
          <a:stretch>
            <a:fillRect/>
          </a:stretch>
        </p:blipFill>
        <p:spPr bwMode="auto">
          <a:xfrm>
            <a:off x="611188" y="0"/>
            <a:ext cx="792162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2" descr="20-bancs-publics-a-larchitecture-insolite-5.jpg"/>
          <p:cNvPicPr>
            <a:picLocks noChangeAspect="1"/>
          </p:cNvPicPr>
          <p:nvPr/>
        </p:nvPicPr>
        <p:blipFill>
          <a:blip r:embed="rId2"/>
          <a:srcRect/>
          <a:stretch>
            <a:fillRect/>
          </a:stretch>
        </p:blipFill>
        <p:spPr bwMode="auto">
          <a:xfrm>
            <a:off x="2144713" y="0"/>
            <a:ext cx="485457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2" descr="20-bancs-publics-a-larchitecture-insolite-6.jpg"/>
          <p:cNvPicPr>
            <a:picLocks noChangeAspect="1"/>
          </p:cNvPicPr>
          <p:nvPr/>
        </p:nvPicPr>
        <p:blipFill>
          <a:blip r:embed="rId2"/>
          <a:srcRect/>
          <a:stretch>
            <a:fillRect/>
          </a:stretch>
        </p:blipFill>
        <p:spPr bwMode="auto">
          <a:xfrm>
            <a:off x="2024063" y="0"/>
            <a:ext cx="509587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2" descr="20-bancs-publics-a-larchitecture-insolite-10.jpg"/>
          <p:cNvPicPr>
            <a:picLocks noChangeAspect="1"/>
          </p:cNvPicPr>
          <p:nvPr/>
        </p:nvPicPr>
        <p:blipFill>
          <a:blip r:embed="rId2"/>
          <a:srcRect/>
          <a:stretch>
            <a:fillRect/>
          </a:stretch>
        </p:blipFill>
        <p:spPr bwMode="auto">
          <a:xfrm>
            <a:off x="1998663" y="0"/>
            <a:ext cx="514667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1" descr="20-bancs-publics-a-larchitecture-insolite-13.jpg"/>
          <p:cNvPicPr>
            <a:picLocks noChangeAspect="1"/>
          </p:cNvPicPr>
          <p:nvPr/>
        </p:nvPicPr>
        <p:blipFill>
          <a:blip r:embed="rId2"/>
          <a:srcRect/>
          <a:stretch>
            <a:fillRect/>
          </a:stretch>
        </p:blipFill>
        <p:spPr bwMode="auto">
          <a:xfrm>
            <a:off x="1843088" y="0"/>
            <a:ext cx="5465762" cy="68659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 1" descr="20-bancs-publics-a-larchitecture-insolite-14.jpg"/>
          <p:cNvPicPr>
            <a:picLocks noChangeAspect="1"/>
          </p:cNvPicPr>
          <p:nvPr/>
        </p:nvPicPr>
        <p:blipFill>
          <a:blip r:embed="rId2"/>
          <a:srcRect/>
          <a:stretch>
            <a:fillRect/>
          </a:stretch>
        </p:blipFill>
        <p:spPr bwMode="auto">
          <a:xfrm>
            <a:off x="-58738" y="333375"/>
            <a:ext cx="9261476" cy="6191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1" descr="20-bancs-publics-a-larchitecture-insolite-17.jpg"/>
          <p:cNvPicPr>
            <a:picLocks noChangeAspect="1"/>
          </p:cNvPicPr>
          <p:nvPr/>
        </p:nvPicPr>
        <p:blipFill>
          <a:blip r:embed="rId2"/>
          <a:srcRect/>
          <a:stretch>
            <a:fillRect/>
          </a:stretch>
        </p:blipFill>
        <p:spPr bwMode="auto">
          <a:xfrm>
            <a:off x="2020888" y="0"/>
            <a:ext cx="510222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1" descr="20-bancs-publics-a-larchitecture-insolite-18.jpg"/>
          <p:cNvPicPr>
            <a:picLocks noChangeAspect="1"/>
          </p:cNvPicPr>
          <p:nvPr/>
        </p:nvPicPr>
        <p:blipFill>
          <a:blip r:embed="rId2"/>
          <a:srcRect/>
          <a:stretch>
            <a:fillRect/>
          </a:stretch>
        </p:blipFill>
        <p:spPr bwMode="auto">
          <a:xfrm>
            <a:off x="1979613" y="0"/>
            <a:ext cx="518477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2" descr="20-bancs-publics-a-larchitecture-insolite-19.jpg"/>
          <p:cNvPicPr>
            <a:picLocks noChangeAspect="1"/>
          </p:cNvPicPr>
          <p:nvPr/>
        </p:nvPicPr>
        <p:blipFill>
          <a:blip r:embed="rId2"/>
          <a:srcRect/>
          <a:stretch>
            <a:fillRect/>
          </a:stretch>
        </p:blipFill>
        <p:spPr bwMode="auto">
          <a:xfrm>
            <a:off x="0" y="404813"/>
            <a:ext cx="9144000" cy="6119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2" descr="20-bancs-publics-a-larchitecture-insolite-20.jpg"/>
          <p:cNvPicPr>
            <a:picLocks noChangeAspect="1"/>
          </p:cNvPicPr>
          <p:nvPr/>
        </p:nvPicPr>
        <p:blipFill>
          <a:blip r:embed="rId2"/>
          <a:srcRect/>
          <a:stretch>
            <a:fillRect/>
          </a:stretch>
        </p:blipFill>
        <p:spPr bwMode="auto">
          <a:xfrm>
            <a:off x="0" y="404813"/>
            <a:ext cx="9202738" cy="6119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2" descr="50-Bancs-publics-créatifs-08.jpg"/>
          <p:cNvPicPr>
            <a:picLocks noChangeAspect="1"/>
          </p:cNvPicPr>
          <p:nvPr/>
        </p:nvPicPr>
        <p:blipFill>
          <a:blip r:embed="rId2"/>
          <a:srcRect/>
          <a:stretch>
            <a:fillRect/>
          </a:stretch>
        </p:blipFill>
        <p:spPr bwMode="auto">
          <a:xfrm>
            <a:off x="28575" y="404813"/>
            <a:ext cx="9086850" cy="6048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2" descr="50-Bancs-publics-créatifs-15.jpg"/>
          <p:cNvPicPr>
            <a:picLocks noChangeAspect="1"/>
          </p:cNvPicPr>
          <p:nvPr/>
        </p:nvPicPr>
        <p:blipFill>
          <a:blip r:embed="rId2"/>
          <a:srcRect/>
          <a:stretch>
            <a:fillRect/>
          </a:stretch>
        </p:blipFill>
        <p:spPr bwMode="auto">
          <a:xfrm>
            <a:off x="2130425" y="0"/>
            <a:ext cx="48831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1" descr="50-Bancs-publics-créatifs-17.jpg"/>
          <p:cNvPicPr>
            <a:picLocks noChangeAspect="1"/>
          </p:cNvPicPr>
          <p:nvPr/>
        </p:nvPicPr>
        <p:blipFill>
          <a:blip r:embed="rId2"/>
          <a:srcRect/>
          <a:stretch>
            <a:fillRect/>
          </a:stretch>
        </p:blipFill>
        <p:spPr bwMode="auto">
          <a:xfrm>
            <a:off x="250825" y="-33338"/>
            <a:ext cx="8599488" cy="6891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2" descr="50-Bancs-publics-créatifs-18.jpg"/>
          <p:cNvPicPr>
            <a:picLocks noChangeAspect="1"/>
          </p:cNvPicPr>
          <p:nvPr/>
        </p:nvPicPr>
        <p:blipFill>
          <a:blip r:embed="rId2"/>
          <a:srcRect/>
          <a:stretch>
            <a:fillRect/>
          </a:stretch>
        </p:blipFill>
        <p:spPr bwMode="auto">
          <a:xfrm>
            <a:off x="1474788" y="0"/>
            <a:ext cx="619442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2" descr="50-Bancs-publics-créatifs-22.jpg"/>
          <p:cNvPicPr>
            <a:picLocks noChangeAspect="1"/>
          </p:cNvPicPr>
          <p:nvPr/>
        </p:nvPicPr>
        <p:blipFill>
          <a:blip r:embed="rId2"/>
          <a:srcRect/>
          <a:stretch>
            <a:fillRect/>
          </a:stretch>
        </p:blipFill>
        <p:spPr bwMode="auto">
          <a:xfrm>
            <a:off x="2651125" y="0"/>
            <a:ext cx="38417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2" descr="50-Bancs-publics-créatifs-28.jpg"/>
          <p:cNvPicPr>
            <a:picLocks noChangeAspect="1"/>
          </p:cNvPicPr>
          <p:nvPr/>
        </p:nvPicPr>
        <p:blipFill>
          <a:blip r:embed="rId2"/>
          <a:srcRect/>
          <a:stretch>
            <a:fillRect/>
          </a:stretch>
        </p:blipFill>
        <p:spPr bwMode="auto">
          <a:xfrm>
            <a:off x="1647825" y="0"/>
            <a:ext cx="58483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1" descr="50-Bancs-publics-créatifs-30.jpg"/>
          <p:cNvPicPr>
            <a:picLocks noChangeAspect="1"/>
          </p:cNvPicPr>
          <p:nvPr/>
        </p:nvPicPr>
        <p:blipFill>
          <a:blip r:embed="rId2"/>
          <a:srcRect/>
          <a:stretch>
            <a:fillRect/>
          </a:stretch>
        </p:blipFill>
        <p:spPr bwMode="auto">
          <a:xfrm>
            <a:off x="-1588" y="188913"/>
            <a:ext cx="9147176" cy="6480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1" descr="50-Bancs-publics-créatifs-47.jpg"/>
          <p:cNvPicPr>
            <a:picLocks noChangeAspect="1"/>
          </p:cNvPicPr>
          <p:nvPr/>
        </p:nvPicPr>
        <p:blipFill>
          <a:blip r:embed="rId2"/>
          <a:srcRect/>
          <a:stretch>
            <a:fillRect/>
          </a:stretch>
        </p:blipFill>
        <p:spPr bwMode="auto">
          <a:xfrm>
            <a:off x="979488" y="0"/>
            <a:ext cx="718502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 1" descr="50-Bancs-publics-créatifs-5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1" descr="50-Bancs-publics-créatifs-49.jpg"/>
          <p:cNvPicPr>
            <a:picLocks noChangeAspect="1"/>
          </p:cNvPicPr>
          <p:nvPr/>
        </p:nvPicPr>
        <p:blipFill>
          <a:blip r:embed="rId2"/>
          <a:srcRect/>
          <a:stretch>
            <a:fillRect/>
          </a:stretch>
        </p:blipFill>
        <p:spPr bwMode="auto">
          <a:xfrm>
            <a:off x="1498600" y="0"/>
            <a:ext cx="61468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 1" descr="96ac2466f06a6ec1d0b7842b52aef834.jpg"/>
          <p:cNvPicPr>
            <a:picLocks noChangeAspect="1"/>
          </p:cNvPicPr>
          <p:nvPr/>
        </p:nvPicPr>
        <p:blipFill>
          <a:blip r:embed="rId2"/>
          <a:srcRect/>
          <a:stretch>
            <a:fillRect/>
          </a:stretch>
        </p:blipFill>
        <p:spPr bwMode="auto">
          <a:xfrm>
            <a:off x="1979613" y="-22225"/>
            <a:ext cx="5184775" cy="6902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1" descr="4331-7369653.jpg"/>
          <p:cNvPicPr>
            <a:picLocks noChangeAspect="1"/>
          </p:cNvPicPr>
          <p:nvPr/>
        </p:nvPicPr>
        <p:blipFill>
          <a:blip r:embed="rId2"/>
          <a:srcRect/>
          <a:stretch>
            <a:fillRect/>
          </a:stretch>
        </p:blipFill>
        <p:spPr bwMode="auto">
          <a:xfrm>
            <a:off x="508000" y="482600"/>
            <a:ext cx="8128000" cy="5892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 1" descr="35094d742359d8eb6743ecc02274bbba.jpg"/>
          <p:cNvPicPr>
            <a:picLocks noChangeAspect="1"/>
          </p:cNvPicPr>
          <p:nvPr/>
        </p:nvPicPr>
        <p:blipFill>
          <a:blip r:embed="rId2"/>
          <a:srcRect/>
          <a:stretch>
            <a:fillRect/>
          </a:stretch>
        </p:blipFill>
        <p:spPr bwMode="auto">
          <a:xfrm>
            <a:off x="1619250" y="476250"/>
            <a:ext cx="5976938" cy="59769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 1" descr="51516-6935415.jpg"/>
          <p:cNvPicPr>
            <a:picLocks noChangeAspect="1"/>
          </p:cNvPicPr>
          <p:nvPr/>
        </p:nvPicPr>
        <p:blipFill>
          <a:blip r:embed="rId2"/>
          <a:srcRect/>
          <a:stretch>
            <a:fillRect/>
          </a:stretch>
        </p:blipFill>
        <p:spPr bwMode="auto">
          <a:xfrm>
            <a:off x="250825" y="188913"/>
            <a:ext cx="8642350" cy="6480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 2" descr="20150915_133351-600x800.jpg"/>
          <p:cNvPicPr>
            <a:picLocks noChangeAspect="1"/>
          </p:cNvPicPr>
          <p:nvPr/>
        </p:nvPicPr>
        <p:blipFill>
          <a:blip r:embed="rId2"/>
          <a:srcRect/>
          <a:stretch>
            <a:fillRect/>
          </a:stretch>
        </p:blipFill>
        <p:spPr bwMode="auto">
          <a:xfrm>
            <a:off x="2000250" y="0"/>
            <a:ext cx="51435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Image 2" descr="20150915_143408-600x800.jpg"/>
          <p:cNvPicPr>
            <a:picLocks noChangeAspect="1"/>
          </p:cNvPicPr>
          <p:nvPr/>
        </p:nvPicPr>
        <p:blipFill>
          <a:blip r:embed="rId2"/>
          <a:srcRect/>
          <a:stretch>
            <a:fillRect/>
          </a:stretch>
        </p:blipFill>
        <p:spPr bwMode="auto">
          <a:xfrm>
            <a:off x="2000250" y="0"/>
            <a:ext cx="51435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Image 2" descr="080212121048_59.jpg"/>
          <p:cNvPicPr>
            <a:picLocks noChangeAspect="1"/>
          </p:cNvPicPr>
          <p:nvPr/>
        </p:nvPicPr>
        <p:blipFill>
          <a:blip r:embed="rId2"/>
          <a:srcRect/>
          <a:stretch>
            <a:fillRect/>
          </a:stretch>
        </p:blipFill>
        <p:spPr bwMode="auto">
          <a:xfrm>
            <a:off x="-33338" y="549275"/>
            <a:ext cx="9210676" cy="5759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Image 2" descr="abb335bbf04573fc3de238c52b405e59.jpg"/>
          <p:cNvPicPr>
            <a:picLocks noChangeAspect="1"/>
          </p:cNvPicPr>
          <p:nvPr/>
        </p:nvPicPr>
        <p:blipFill>
          <a:blip r:embed="rId2"/>
          <a:srcRect/>
          <a:stretch>
            <a:fillRect/>
          </a:stretch>
        </p:blipFill>
        <p:spPr bwMode="auto">
          <a:xfrm>
            <a:off x="-23813" y="260350"/>
            <a:ext cx="9191626" cy="6337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Image 2" descr="adscn4710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Image 2" descr="b_1_q_.jpg"/>
          <p:cNvPicPr>
            <a:picLocks noChangeAspect="1"/>
          </p:cNvPicPr>
          <p:nvPr/>
        </p:nvPicPr>
        <p:blipFill>
          <a:blip r:embed="rId2"/>
          <a:srcRect/>
          <a:stretch>
            <a:fillRect/>
          </a:stretch>
        </p:blipFill>
        <p:spPr bwMode="auto">
          <a:xfrm>
            <a:off x="0" y="379413"/>
            <a:ext cx="9144000" cy="6099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Image 2" descr="b_1_q_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Image 2" descr="b_1_q_0_p.jpg"/>
          <p:cNvPicPr>
            <a:picLocks noChangeAspect="1"/>
          </p:cNvPicPr>
          <p:nvPr/>
        </p:nvPicPr>
        <p:blipFill>
          <a:blip r:embed="rId2"/>
          <a:srcRect/>
          <a:stretch>
            <a:fillRect/>
          </a:stretch>
        </p:blipFill>
        <p:spPr bwMode="auto">
          <a:xfrm>
            <a:off x="1143000" y="0"/>
            <a:ext cx="6858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Image 2" descr="b_1_q_0_p_.jpg"/>
          <p:cNvPicPr>
            <a:picLocks noChangeAspect="1"/>
          </p:cNvPicPr>
          <p:nvPr/>
        </p:nvPicPr>
        <p:blipFill>
          <a:blip r:embed="rId2"/>
          <a:srcRect/>
          <a:stretch>
            <a:fillRect/>
          </a:stretch>
        </p:blipFill>
        <p:spPr bwMode="auto">
          <a:xfrm>
            <a:off x="1143000" y="0"/>
            <a:ext cx="6858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Image 2" descr="b_1_q_0_p_0.jpg"/>
          <p:cNvPicPr>
            <a:picLocks noChangeAspect="1"/>
          </p:cNvPicPr>
          <p:nvPr/>
        </p:nvPicPr>
        <p:blipFill>
          <a:blip r:embed="rId2"/>
          <a:srcRect/>
          <a:stretch>
            <a:fillRect/>
          </a:stretch>
        </p:blipFill>
        <p:spPr bwMode="auto">
          <a:xfrm>
            <a:off x="1143000" y="0"/>
            <a:ext cx="6858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Image 1" descr="b_1_q_0_p_011.jpg"/>
          <p:cNvPicPr>
            <a:picLocks noChangeAspect="1"/>
          </p:cNvPicPr>
          <p:nvPr/>
        </p:nvPicPr>
        <p:blipFill>
          <a:blip r:embed="rId2"/>
          <a:srcRect/>
          <a:stretch>
            <a:fillRect/>
          </a:stretch>
        </p:blipFill>
        <p:spPr bwMode="auto">
          <a:xfrm>
            <a:off x="1276350" y="808038"/>
            <a:ext cx="6824663" cy="50688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Image 1" descr="banc-haie-vive-04-1100x687.jpg"/>
          <p:cNvPicPr>
            <a:picLocks noChangeAspect="1"/>
          </p:cNvPicPr>
          <p:nvPr/>
        </p:nvPicPr>
        <p:blipFill>
          <a:blip r:embed="rId2"/>
          <a:srcRect/>
          <a:stretch>
            <a:fillRect/>
          </a:stretch>
        </p:blipFill>
        <p:spPr bwMode="auto">
          <a:xfrm>
            <a:off x="0" y="571500"/>
            <a:ext cx="9144000" cy="5715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Image 1" descr="banchaut.jpg"/>
          <p:cNvPicPr>
            <a:picLocks noChangeAspect="1"/>
          </p:cNvPicPr>
          <p:nvPr/>
        </p:nvPicPr>
        <p:blipFill>
          <a:blip r:embed="rId2"/>
          <a:srcRect/>
          <a:stretch>
            <a:fillRect/>
          </a:stretch>
        </p:blipFill>
        <p:spPr bwMode="auto">
          <a:xfrm>
            <a:off x="1227138" y="0"/>
            <a:ext cx="668972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555875" y="2781300"/>
            <a:ext cx="3671888" cy="1754326"/>
          </a:xfrm>
          <a:prstGeom prst="rect">
            <a:avLst/>
          </a:prstGeom>
          <a:noFill/>
        </p:spPr>
        <p:txBody>
          <a:bodyPr>
            <a:spAutoFit/>
          </a:bodyPr>
          <a:lstStyle/>
          <a:p>
            <a:pPr algn="ctr" fontAlgn="auto">
              <a:spcBef>
                <a:spcPts val="0"/>
              </a:spcBef>
              <a:spcAft>
                <a:spcPts val="0"/>
              </a:spcAft>
              <a:defRPr/>
            </a:pPr>
            <a:r>
              <a:rPr lang="fr-FR" sz="5400" i="1" dirty="0">
                <a:effectLst>
                  <a:outerShdw blurRad="38100" dist="38100" dir="2700000" algn="tl">
                    <a:srgbClr val="000000">
                      <a:alpha val="43137"/>
                    </a:srgbClr>
                  </a:outerShdw>
                </a:effectLst>
                <a:latin typeface="Algerian" pitchFamily="82" charset="0"/>
              </a:rPr>
              <a:t>A </a:t>
            </a:r>
            <a:r>
              <a:rPr lang="fr-FR" sz="5400" i="1" dirty="0" smtClean="0">
                <a:effectLst>
                  <a:outerShdw blurRad="38100" dist="38100" dir="2700000" algn="tl">
                    <a:srgbClr val="000000">
                      <a:alpha val="43137"/>
                    </a:srgbClr>
                  </a:outerShdw>
                </a:effectLst>
                <a:latin typeface="Algerian" pitchFamily="82" charset="0"/>
              </a:rPr>
              <a:t>SEGUIR </a:t>
            </a:r>
            <a:endParaRPr lang="fr-FR" sz="5400" i="1" dirty="0">
              <a:effectLst>
                <a:outerShdw blurRad="38100" dist="38100" dir="2700000" algn="tl">
                  <a:srgbClr val="000000">
                    <a:alpha val="43137"/>
                  </a:srgbClr>
                </a:outerShdw>
              </a:effectLst>
              <a:latin typeface="Algerian" pitchFamily="82" charset="0"/>
            </a:endParaRPr>
          </a:p>
          <a:p>
            <a:pPr algn="ctr" fontAlgn="auto">
              <a:spcBef>
                <a:spcPts val="0"/>
              </a:spcBef>
              <a:spcAft>
                <a:spcPts val="0"/>
              </a:spcAft>
              <a:defRPr/>
            </a:pPr>
            <a:endParaRPr lang="fr-FR" sz="5400" i="1" dirty="0">
              <a:effectLst>
                <a:outerShdw blurRad="38100" dist="38100" dir="2700000" algn="tl">
                  <a:srgbClr val="000000">
                    <a:alpha val="43137"/>
                  </a:srgbClr>
                </a:outerShdw>
              </a:effectLst>
              <a:latin typeface="Algerian" pitchFamily="82" charset="0"/>
            </a:endParaRPr>
          </a:p>
        </p:txBody>
      </p:sp>
      <p:sp>
        <p:nvSpPr>
          <p:cNvPr id="44035" name="ZoneTexte 2"/>
          <p:cNvSpPr txBox="1">
            <a:spLocks noChangeArrowheads="1"/>
          </p:cNvSpPr>
          <p:nvPr/>
        </p:nvSpPr>
        <p:spPr bwMode="auto">
          <a:xfrm>
            <a:off x="684213" y="5805488"/>
            <a:ext cx="6767512" cy="646331"/>
          </a:xfrm>
          <a:prstGeom prst="rect">
            <a:avLst/>
          </a:prstGeom>
          <a:noFill/>
          <a:ln w="9525">
            <a:noFill/>
            <a:miter lim="800000"/>
            <a:headEnd/>
            <a:tailEnd/>
          </a:ln>
        </p:spPr>
        <p:txBody>
          <a:bodyPr>
            <a:spAutoFit/>
          </a:bodyPr>
          <a:lstStyle/>
          <a:p>
            <a:r>
              <a:rPr lang="es-ES" dirty="0" smtClean="0"/>
              <a:t/>
            </a:r>
            <a:br>
              <a:rPr lang="es-ES" dirty="0" smtClean="0"/>
            </a:br>
            <a:r>
              <a:rPr lang="es-ES" dirty="0"/>
              <a:t>Puedes escuchar el final de la canción antes de hacer clic</a:t>
            </a:r>
            <a:endParaRPr lang="fr-FR" i="1" dirty="0">
              <a:latin typeface="Calibri" pitchFamily="34"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es bancs publics .. 05 10 2017">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Les bancs publics .. 05 10 2017</Template>
  <TotalTime>12</TotalTime>
  <Words>123</Words>
  <Application>Microsoft Office PowerPoint</Application>
  <PresentationFormat>Presentación en pantalla (4:3)</PresentationFormat>
  <Paragraphs>8</Paragraphs>
  <Slides>43</Slides>
  <Notes>0</Notes>
  <HiddenSlides>0</HiddenSlides>
  <MMClips>1</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43</vt:i4>
      </vt:variant>
    </vt:vector>
  </HeadingPairs>
  <TitlesOfParts>
    <vt:vector size="48" baseType="lpstr">
      <vt:lpstr>Arial</vt:lpstr>
      <vt:lpstr>Calibri</vt:lpstr>
      <vt:lpstr>Algerian</vt:lpstr>
      <vt:lpstr>Les bancs publics .. 05 10 2017</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7</cp:revision>
  <dcterms:created xsi:type="dcterms:W3CDTF">2018-04-17T09:10:27Z</dcterms:created>
  <dcterms:modified xsi:type="dcterms:W3CDTF">2018-04-17T09:23:18Z</dcterms:modified>
</cp:coreProperties>
</file>