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76" r:id="rId3"/>
    <p:sldId id="372" r:id="rId4"/>
    <p:sldId id="375" r:id="rId5"/>
    <p:sldId id="342" r:id="rId6"/>
    <p:sldId id="374" r:id="rId7"/>
    <p:sldId id="370" r:id="rId8"/>
    <p:sldId id="373" r:id="rId9"/>
    <p:sldId id="367" r:id="rId10"/>
    <p:sldId id="371" r:id="rId11"/>
    <p:sldId id="368" r:id="rId12"/>
    <p:sldId id="369" r:id="rId13"/>
    <p:sldId id="377" r:id="rId14"/>
    <p:sldId id="366" r:id="rId15"/>
    <p:sldId id="365" r:id="rId16"/>
    <p:sldId id="364" r:id="rId17"/>
    <p:sldId id="363" r:id="rId18"/>
    <p:sldId id="362" r:id="rId19"/>
    <p:sldId id="360" r:id="rId20"/>
    <p:sldId id="359" r:id="rId21"/>
    <p:sldId id="358" r:id="rId22"/>
    <p:sldId id="357" r:id="rId23"/>
    <p:sldId id="356" r:id="rId24"/>
    <p:sldId id="355" r:id="rId25"/>
    <p:sldId id="354" r:id="rId26"/>
    <p:sldId id="353" r:id="rId27"/>
    <p:sldId id="352" r:id="rId28"/>
    <p:sldId id="351" r:id="rId29"/>
    <p:sldId id="350" r:id="rId30"/>
    <p:sldId id="347" r:id="rId31"/>
    <p:sldId id="346" r:id="rId32"/>
    <p:sldId id="345" r:id="rId33"/>
    <p:sldId id="344" r:id="rId34"/>
    <p:sldId id="378" r:id="rId35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nCDzm62GrxbCGy67rMcjg==" hashData="NXx1Go7+B1EohE5Ct7NGTsz/aT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85" autoAdjust="0"/>
    <p:restoredTop sz="94728" autoAdjust="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69055A-B560-4277-8219-032A39688A38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70806964"/>
      </p:ext>
    </p:extLst>
  </p:cSld>
  <p:clrMapOvr>
    <a:masterClrMapping/>
  </p:clrMapOvr>
  <p:transition spd="slow" advTm="8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3E3B06-4B73-4DDC-8AF9-34137F651DBE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82093876"/>
      </p:ext>
    </p:extLst>
  </p:cSld>
  <p:clrMapOvr>
    <a:masterClrMapping/>
  </p:clrMapOvr>
  <p:transition spd="slow" advTm="8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44E8DD-E4AA-40A2-A7A3-FF313A46AEF3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141591"/>
      </p:ext>
    </p:extLst>
  </p:cSld>
  <p:clrMapOvr>
    <a:masterClrMapping/>
  </p:clrMapOvr>
  <p:transition spd="slow" advTm="8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CA85D8-10EA-4392-BA8A-25CF2BFBB814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11959762"/>
      </p:ext>
    </p:extLst>
  </p:cSld>
  <p:clrMapOvr>
    <a:masterClrMapping/>
  </p:clrMapOvr>
  <p:transition spd="slow" advTm="8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EA5FF9-FB2E-4904-959C-9DCF513F9C89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08556921"/>
      </p:ext>
    </p:extLst>
  </p:cSld>
  <p:clrMapOvr>
    <a:masterClrMapping/>
  </p:clrMapOvr>
  <p:transition spd="slow" advTm="8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EDA3D5-CC20-4F45-82BB-BDAB71E5D59B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83517495"/>
      </p:ext>
    </p:extLst>
  </p:cSld>
  <p:clrMapOvr>
    <a:masterClrMapping/>
  </p:clrMapOvr>
  <p:transition spd="slow" advTm="8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D49DBA-67BD-4667-A5C9-8C2EC4285E19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84095569"/>
      </p:ext>
    </p:extLst>
  </p:cSld>
  <p:clrMapOvr>
    <a:masterClrMapping/>
  </p:clrMapOvr>
  <p:transition spd="slow" advTm="8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B72EE1-BE8E-41DA-9015-261D8F07B98F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20154507"/>
      </p:ext>
    </p:extLst>
  </p:cSld>
  <p:clrMapOvr>
    <a:masterClrMapping/>
  </p:clrMapOvr>
  <p:transition spd="slow" advTm="8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BAABEF-77CE-4F5F-9D5B-8FBD5D32DDCF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15191016"/>
      </p:ext>
    </p:extLst>
  </p:cSld>
  <p:clrMapOvr>
    <a:masterClrMapping/>
  </p:clrMapOvr>
  <p:transition spd="slow" advTm="8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825AE4-3CB7-4B44-8BA4-1E515835ACE0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34401816"/>
      </p:ext>
    </p:extLst>
  </p:cSld>
  <p:clrMapOvr>
    <a:masterClrMapping/>
  </p:clrMapOvr>
  <p:transition spd="slow" advTm="8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AAFA71-B80D-4516-862A-D0B0F5D7F902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53877243"/>
      </p:ext>
    </p:extLst>
  </p:cSld>
  <p:clrMapOvr>
    <a:masterClrMapping/>
  </p:clrMapOvr>
  <p:transition spd="slow" advTm="8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10975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82FB3EB-C5FD-4377-8625-ADE4F8AC2D95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210" name="Picture 2" descr="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2212" name="Picture 4" descr="0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700213"/>
            <a:ext cx="5040313" cy="3779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2211" name="Picture 3" descr="0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488237" cy="662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2213" name="Text Box 5"/>
          <p:cNvSpPr txBox="1">
            <a:spLocks noChangeArrowheads="1"/>
          </p:cNvSpPr>
          <p:nvPr/>
        </p:nvSpPr>
        <p:spPr bwMode="auto">
          <a:xfrm>
            <a:off x="6227763" y="6632575"/>
            <a:ext cx="2916237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nl-NL" sz="900">
                <a:solidFill>
                  <a:schemeClr val="bg1"/>
                </a:solidFill>
              </a:rPr>
              <a:t>cvonck@zeelandnet.nl</a:t>
            </a:r>
          </a:p>
        </p:txBody>
      </p:sp>
    </p:spTree>
  </p:cSld>
  <p:clrMapOvr>
    <a:masterClrMapping/>
  </p:clrMapOvr>
  <p:transition spd="slow" advTm="8000">
    <p:sndAc>
      <p:stSnd>
        <p:snd r:embed="rId2" name="Noctur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306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6308" name="Picture 4" descr="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700213"/>
            <a:ext cx="5040313" cy="3744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6307" name="Picture 3" descr="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488237" cy="662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234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3236" name="Picture 4" descr="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646238"/>
            <a:ext cx="5040313" cy="3779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3235" name="Picture 3" descr="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488237" cy="662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58" name="Picture 46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155" name="Picture 43" descr="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628775"/>
            <a:ext cx="5111750" cy="3833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152" name="Picture 40" descr="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488237" cy="662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258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4260" name="Picture 4" descr="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628775"/>
            <a:ext cx="5111750" cy="3833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4259" name="Picture 3" descr="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488237" cy="662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354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8356" name="Picture 4" descr="0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628775"/>
            <a:ext cx="5111750" cy="3833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8355" name="Picture 3" descr="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488237" cy="662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82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284" name="Picture 4" descr="0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646238"/>
            <a:ext cx="5040313" cy="3781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283" name="Picture 3" descr="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488237" cy="662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426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1428" name="Picture 4" descr="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592263"/>
            <a:ext cx="5111750" cy="383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1427" name="Picture 3" descr="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488237" cy="662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330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7332" name="Picture 4" descr="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628775"/>
            <a:ext cx="5111750" cy="3833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7331" name="Picture 3" descr="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488237" cy="662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402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0404" name="Picture 4" descr="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700213"/>
            <a:ext cx="5040313" cy="3779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0403" name="Picture 3" descr="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488237" cy="662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378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9380" name="Picture 4" descr="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628775"/>
            <a:ext cx="5040313" cy="381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9379" name="Picture 3" descr="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488237" cy="662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02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03" name="Picture 3" descr="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700213"/>
            <a:ext cx="5040313" cy="3779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04" name="Picture 4" descr="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488237" cy="662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450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2452" name="Picture 4" descr="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700213"/>
            <a:ext cx="5040313" cy="3779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2451" name="Picture 3" descr="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488237" cy="662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474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3476" name="Picture 4" descr="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700213"/>
            <a:ext cx="4968875" cy="372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3475" name="Picture 3" descr="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488237" cy="662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4498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4500" name="Picture 4" descr="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646238"/>
            <a:ext cx="5040313" cy="3779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4499" name="Picture 3" descr="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488237" cy="662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22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24" name="Picture 4" descr="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700213"/>
            <a:ext cx="4968875" cy="372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23" name="Picture 3" descr="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488237" cy="662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6546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6548" name="Picture 4" descr="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700213"/>
            <a:ext cx="4968875" cy="372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6547" name="Picture 3" descr="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2575"/>
            <a:ext cx="7488237" cy="662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594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8596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700213"/>
            <a:ext cx="4968875" cy="3725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8595" name="Picture 3" descr="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488237" cy="662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618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9620" name="Picture 4" descr="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700213"/>
            <a:ext cx="4968875" cy="3725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9619" name="Picture 3" descr="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488237" cy="662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642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0644" name="Picture 4" descr="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646238"/>
            <a:ext cx="5040313" cy="3781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0643" name="Picture 3" descr="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488237" cy="662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666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1668" name="Picture 4" descr="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646238"/>
            <a:ext cx="5111750" cy="383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1667" name="Picture 3" descr="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488237" cy="662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690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2692" name="Picture 4" descr="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700213"/>
            <a:ext cx="4968875" cy="3725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2691" name="Picture 3" descr="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488237" cy="662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714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3716" name="Picture 4" descr="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700213"/>
            <a:ext cx="4968875" cy="372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3715" name="Picture 3" descr="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488237" cy="662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738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4740" name="Picture 4" descr="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700213"/>
            <a:ext cx="4968875" cy="3779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4739" name="Picture 3" descr="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488237" cy="662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62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65" name="Picture 5" descr="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700213"/>
            <a:ext cx="4968875" cy="372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63" name="Picture 3" descr="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488237" cy="662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786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6789" name="Picture 5" descr="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700213"/>
            <a:ext cx="4968875" cy="3725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6787" name="Picture 3" descr="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488237" cy="662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810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7813" name="Picture 5" descr="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700213"/>
            <a:ext cx="4968875" cy="3779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7811" name="Picture 3" descr="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488237" cy="662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834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8837" name="Picture 5" descr="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700213"/>
            <a:ext cx="4968875" cy="372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8835" name="Picture 3" descr="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488237" cy="662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906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1908" name="Picture 4" descr="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700213"/>
            <a:ext cx="4968875" cy="3725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1907" name="Picture 3" descr="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488237" cy="662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930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2932" name="Picture 4" descr="3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700213"/>
            <a:ext cx="4968875" cy="372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2931" name="Picture 3" descr="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488237" cy="662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3954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3956" name="Picture 4" descr="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700213"/>
            <a:ext cx="5040313" cy="3779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3955" name="Picture 3" descr="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488237" cy="662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4978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4980" name="Picture 4" descr="3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682750"/>
            <a:ext cx="5040313" cy="3779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4979" name="Picture 3" descr="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488237" cy="662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eilles voitures .. 22 02 2011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Vieilles voitures .. 22 02 2011</Template>
  <TotalTime>3</TotalTime>
  <Words>17</Words>
  <Application>Microsoft Office PowerPoint</Application>
  <PresentationFormat>Presentación en pantalla (4:3)</PresentationFormat>
  <Paragraphs>3</Paragraphs>
  <Slides>33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6" baseType="lpstr">
      <vt:lpstr>Arial</vt:lpstr>
      <vt:lpstr>Vieilles voitures .. 22 02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2020-05-17T18:24:37Z</dcterms:created>
  <dcterms:modified xsi:type="dcterms:W3CDTF">2020-05-17T18:28:08Z</dcterms:modified>
</cp:coreProperties>
</file>