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709" r:id="rId2"/>
  </p:sldMasterIdLst>
  <p:sldIdLst>
    <p:sldId id="256" r:id="rId3"/>
    <p:sldId id="257" r:id="rId4"/>
    <p:sldId id="290" r:id="rId5"/>
    <p:sldId id="264" r:id="rId6"/>
    <p:sldId id="266" r:id="rId7"/>
    <p:sldId id="274" r:id="rId8"/>
    <p:sldId id="281" r:id="rId9"/>
    <p:sldId id="259" r:id="rId10"/>
    <p:sldId id="261" r:id="rId11"/>
    <p:sldId id="262" r:id="rId12"/>
    <p:sldId id="267" r:id="rId13"/>
    <p:sldId id="270" r:id="rId14"/>
    <p:sldId id="271" r:id="rId15"/>
    <p:sldId id="272" r:id="rId16"/>
    <p:sldId id="276" r:id="rId17"/>
    <p:sldId id="285" r:id="rId18"/>
    <p:sldId id="296" r:id="rId19"/>
    <p:sldId id="287" r:id="rId20"/>
    <p:sldId id="277" r:id="rId21"/>
    <p:sldId id="268" r:id="rId22"/>
    <p:sldId id="269" r:id="rId23"/>
    <p:sldId id="278" r:id="rId24"/>
    <p:sldId id="279" r:id="rId25"/>
    <p:sldId id="282" r:id="rId26"/>
    <p:sldId id="284" r:id="rId27"/>
    <p:sldId id="273" r:id="rId28"/>
    <p:sldId id="286" r:id="rId29"/>
    <p:sldId id="275" r:id="rId30"/>
    <p:sldId id="263" r:id="rId31"/>
    <p:sldId id="288" r:id="rId32"/>
    <p:sldId id="280" r:id="rId33"/>
    <p:sldId id="289" r:id="rId34"/>
    <p:sldId id="291" r:id="rId35"/>
    <p:sldId id="292" r:id="rId36"/>
    <p:sldId id="293" r:id="rId37"/>
    <p:sldId id="294" r:id="rId38"/>
    <p:sldId id="299" r:id="rId39"/>
    <p:sldId id="302" r:id="rId40"/>
    <p:sldId id="295" r:id="rId41"/>
    <p:sldId id="297" r:id="rId42"/>
    <p:sldId id="260" r:id="rId43"/>
    <p:sldId id="298" r:id="rId44"/>
    <p:sldId id="300" r:id="rId45"/>
    <p:sldId id="258" r:id="rId46"/>
    <p:sldId id="265" r:id="rId47"/>
    <p:sldId id="283" r:id="rId48"/>
    <p:sldId id="303" r:id="rId49"/>
    <p:sldId id="301" r:id="rId50"/>
    <p:sldId id="304" r:id="rId5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  <p:modifyVerifier cryptProviderType="rsaFull" cryptAlgorithmClass="hash" cryptAlgorithmType="typeAny" cryptAlgorithmSid="4" spinCount="100000" saltData="/gAlKZ/f1FJrpak/XELTWQ==" hashData="oDznSH2B2TASuSwWciNM9mjZfk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5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6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grpSp>
        <p:nvGrpSpPr>
          <p:cNvPr id="27" name="Group 25"/>
          <p:cNvGrpSpPr>
            <a:grpSpLocks/>
          </p:cNvGrpSpPr>
          <p:nvPr/>
        </p:nvGrpSpPr>
        <p:grpSpPr bwMode="auto">
          <a:xfrm>
            <a:off x="20638" y="6161088"/>
            <a:ext cx="9169400" cy="138112"/>
            <a:chOff x="0" y="4032"/>
            <a:chExt cx="5776" cy="87"/>
          </a:xfrm>
        </p:grpSpPr>
        <p:sp>
          <p:nvSpPr>
            <p:cNvPr id="28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9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30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sp>
        <p:nvSpPr>
          <p:cNvPr id="7197" name="Rectangle 2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68488"/>
            <a:ext cx="7772400" cy="1600200"/>
          </a:xfrm>
        </p:spPr>
        <p:txBody>
          <a:bodyPr anchorCtr="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7198" name="Rectangle 3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</p:spPr>
        <p:txBody>
          <a:bodyPr anchorCtr="1"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31" name="Rectangle 31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3484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32" name="Rectangle 3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484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33" name="Rectangle 3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484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47CFB11-1C1F-435E-B7DF-9D0DD42ECAF1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331D3-0E13-4AC5-AE22-F54561B19428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25D18-ED66-4C1C-B67F-AA7A9AA972B1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6BC905-74BE-461B-94F9-80DED1C2BB75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8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9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B5980-AB47-4194-B7D2-DE0926DDE5AF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697E1-0A82-433A-AB9A-8D52C171406A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3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466F3B-BC9D-456F-869A-107240DBBB56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60323-F91D-495B-B771-E09E2964A2F7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BF690-6159-4C9F-A2E8-2FD9A8BBA91B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EAB350-3CD6-4058-8298-26C60DEA2FD2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768350"/>
            <a:ext cx="1943100" cy="53276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768350"/>
            <a:ext cx="5676900" cy="53276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853AF-765C-47DD-87EE-DF93B735675C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9F0A29-CD72-433B-B9DC-83FD16C1D26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6700" cy="757238"/>
            <a:chOff x="0" y="0"/>
            <a:chExt cx="5768" cy="477"/>
          </a:xfrm>
        </p:grpSpPr>
        <p:sp>
          <p:nvSpPr>
            <p:cNvPr id="6147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48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49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0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1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2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3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4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4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5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6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7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8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grpSp>
        <p:nvGrpSpPr>
          <p:cNvPr id="1027" name="Group 25"/>
          <p:cNvGrpSpPr>
            <a:grpSpLocks/>
          </p:cNvGrpSpPr>
          <p:nvPr/>
        </p:nvGrpSpPr>
        <p:grpSpPr bwMode="auto">
          <a:xfrm>
            <a:off x="0" y="6180138"/>
            <a:ext cx="9169400" cy="138112"/>
            <a:chOff x="0" y="4032"/>
            <a:chExt cx="5776" cy="87"/>
          </a:xfrm>
        </p:grpSpPr>
        <p:sp>
          <p:nvSpPr>
            <p:cNvPr id="6170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71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72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sp>
        <p:nvSpPr>
          <p:cNvPr id="1028" name="Rectangle 2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83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het opmaakprofiel van de modeltitel te bewerken</a:t>
            </a:r>
          </a:p>
        </p:txBody>
      </p:sp>
      <p:sp>
        <p:nvSpPr>
          <p:cNvPr id="1029" name="Rectangle 3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de opmaakprofielen van de modeltekst te bewerken</a:t>
            </a:r>
          </a:p>
          <a:p>
            <a:pPr lvl="1"/>
            <a:r>
              <a:rPr lang="nl-NL" altLang="zh-TW" smtClean="0"/>
              <a:t>Tweede niveau</a:t>
            </a:r>
          </a:p>
          <a:p>
            <a:pPr lvl="2"/>
            <a:r>
              <a:rPr lang="nl-NL" altLang="zh-TW" smtClean="0"/>
              <a:t>Derde niveau</a:t>
            </a:r>
          </a:p>
          <a:p>
            <a:pPr lvl="3"/>
            <a:r>
              <a:rPr lang="nl-NL" altLang="zh-TW" smtClean="0"/>
              <a:t>Vierde niveau</a:t>
            </a:r>
          </a:p>
          <a:p>
            <a:pPr lvl="4"/>
            <a:r>
              <a:rPr lang="nl-NL" altLang="zh-TW" smtClean="0"/>
              <a:t>Vijfde niveau</a:t>
            </a:r>
          </a:p>
        </p:txBody>
      </p:sp>
      <p:sp>
        <p:nvSpPr>
          <p:cNvPr id="617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>
                <a:ea typeface="新細明體" charset="-120"/>
              </a:defRPr>
            </a:lvl1pPr>
          </a:lstStyle>
          <a:p>
            <a:endParaRPr lang="zh-TW" altLang="zh-TW"/>
          </a:p>
        </p:txBody>
      </p:sp>
      <p:sp>
        <p:nvSpPr>
          <p:cNvPr id="6176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ea typeface="新細明體" charset="-120"/>
              </a:defRPr>
            </a:lvl1pPr>
          </a:lstStyle>
          <a:p>
            <a:endParaRPr lang="zh-TW" altLang="zh-TW"/>
          </a:p>
        </p:txBody>
      </p:sp>
      <p:sp>
        <p:nvSpPr>
          <p:cNvPr id="6177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ea typeface="新細明體" charset="-120"/>
              </a:defRPr>
            </a:lvl1pPr>
          </a:lstStyle>
          <a:p>
            <a:fld id="{C8B26CEC-85DE-4CFD-9B1A-796D95B08AEB}" type="slidenum">
              <a:rPr lang="nl-NL" altLang="zh-TW"/>
              <a:pPr/>
              <a:t>‹Nº›</a:t>
            </a:fld>
            <a:endParaRPr lang="nl-NL" altLang="zh-TW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90000"/>
        <a:buBlip>
          <a:blip r:embed="rId13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4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6"/>
        </a:buBlip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kumimoji="0"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0E290AA-EC67-4EB9-8009-26A9091B74C4}" type="slidenum">
              <a:rPr kumimoji="0" lang="es-ES_tradnl">
                <a:solidFill>
                  <a:srgbClr val="000000"/>
                </a:solidFill>
                <a:latin typeface="Arial" charset="0"/>
                <a:cs typeface="+mn-cs"/>
              </a:rPr>
              <a:pPr/>
              <a:t>‹Nº›</a:t>
            </a:fld>
            <a:endParaRPr kumimoji="0" lang="es-ES_tradnl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l" eaLnBrk="1" hangingPunct="1"/>
            <a:r>
              <a:rPr lang="nl-NL" altLang="zh-TW" sz="9600" dirty="0" smtClean="0">
                <a:latin typeface="Berlin Sans FB" pitchFamily="34" charset="0"/>
                <a:ea typeface="新細明體" charset="-120"/>
              </a:rPr>
              <a:t>ART</a:t>
            </a:r>
            <a:r>
              <a:rPr lang="nl-NL" altLang="zh-TW" sz="4800" dirty="0" smtClean="0">
                <a:latin typeface="Berlin Sans FB" pitchFamily="34" charset="0"/>
                <a:ea typeface="新細明體" charset="-120"/>
              </a:rPr>
              <a:t>et surréalisme</a:t>
            </a:r>
            <a:endParaRPr lang="nl-NL" altLang="zh-TW" sz="9600" dirty="0" smtClean="0">
              <a:latin typeface="Berlin Sans FB" pitchFamily="34" charset="0"/>
              <a:ea typeface="新細明體" charset="-12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492500"/>
            <a:ext cx="6705600" cy="1752600"/>
          </a:xfrm>
        </p:spPr>
        <p:txBody>
          <a:bodyPr/>
          <a:lstStyle/>
          <a:p>
            <a:pPr algn="l" eaLnBrk="1" hangingPunct="1"/>
            <a:r>
              <a:rPr lang="nl-NL" altLang="zh-TW" smtClean="0">
                <a:latin typeface="Berlin Sans FB" pitchFamily="34" charset="0"/>
                <a:ea typeface="新細明體" charset="-120"/>
              </a:rPr>
              <a:t>… l’un des sujets dont on n’a jamais fini de discuter et où l’on n’est sûrement jamais d’accord.</a:t>
            </a:r>
          </a:p>
        </p:txBody>
      </p:sp>
    </p:spTree>
  </p:cSld>
  <p:clrMapOvr>
    <a:masterClrMapping/>
  </p:clrMapOvr>
  <p:transition advTm="9000">
    <p:random/>
    <p:sndAc>
      <p:stSnd loop="1">
        <p:snd r:embed="rId2" name="aria di amo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:\Users\Gerard\Afbeeldingen\Realistische kunst\kunst(ig)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Users\Gerard\Afbeeldingen\Realistische kunst\kunst(ig) (4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171450"/>
            <a:ext cx="961390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:\Users\Gerard\Afbeeldingen\Realistische kunst\kunst(ig)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:\Users\Gerard\Afbeeldingen\Realistische kunst\kunst(ig) (1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6750" y="0"/>
            <a:ext cx="5270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:\Users\Gerard\Afbeeldingen\Realistische kunst\kunst(ig) (2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D:\Users\Gerard\Afbeeldingen\Realistische kunst\kunst(ig) (3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0"/>
            <a:ext cx="8724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D:\Users\Gerard\Afbeeldingen\Realistische kunst\kunst(ig)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D:\Users\Gerard\Afbeeldingen\Realistische kunst\kunst(ig)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2531" name="Picture 4" descr="D:\Users\Gerard\Afbeeldingen\Realistische kunst\kunst(ig) 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838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D:\Users\Gerard\Afbeeldingen\Realistische kunst\kunst(ig) (1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:\Users\Gerard\Afbeeldingen\Realistische kunst\kunst(ig) (1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0975" y="0"/>
            <a:ext cx="6240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D:\Users\Gerard\Afbeeldingen\Realistische kunst\kunst(ig) (1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4575" y="0"/>
            <a:ext cx="448945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:\Users\Gerard\Afbeeldingen\Realistische kunst\kunst(ig)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7652" name="Picture 4" descr="D:\Users\Gerard\Afbeeldingen\Realistische kunst\kunst(ig) (2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D:\Users\Gerard\Afbeeldingen\Realistische kunst\kunst(ig) (3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3438"/>
            <a:ext cx="9144000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:\Users\Gerard\Afbeeldingen\Realistische kunst\kunst(ig) (5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D:\Users\Gerard\Afbeeldingen\Realistische kunst\kunst(ig) (3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31747" name="Picture 4" descr="D:\Users\Gerard\Afbeeldingen\Realistische kunst\kunst(ig) (2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6863"/>
            <a:ext cx="9144000" cy="619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D:\Users\Gerard\Afbeeldingen\Realistische kunst\kunst(ig) (1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D:\Users\Gerard\Afbeeldingen\Realistische kunst\kunst(ig) (1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D:\Users\Gerard\Afbeeldingen\Realistische kunst\kunst(ig) (2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D:\Users\Gerard\Afbeeldingen\Realistische kunst\kunst(ig) (2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D:\Users\Gerard\Afbeeldingen\Realistische kunst\kunst(ig) (3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8907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D:\Users\Gerard\Afbeeldingen\Realistische kunst\kunst(ig) (3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5613" y="0"/>
            <a:ext cx="5691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D:\Users\Gerard\Afbeeldingen\Realistische kunst\kunst(ig) (1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5463"/>
            <a:ext cx="9151938" cy="585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D:\Users\Gerard\Afbeeldingen\Realistische kunst\kunst(ig) (3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:\Users\Gerard\Afbeeldingen\Realistische kunst\kunst(ig) (2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41988" name="Picture 4" descr="D:\Users\Gerard\Afbeeldingen\Realistische kunst\kunst(ig)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6863"/>
            <a:ext cx="9183688" cy="622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:\Users\Gerard\Afbeeldingen\Realistische kunst\kunst(ig) (4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2350" y="0"/>
            <a:ext cx="4525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D:\Users\Gerard\Afbeeldingen\Realistische kunst\kunst(ig) (2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313"/>
            <a:ext cx="91440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D:\Users\Gerard\Afbeeldingen\Realistische kunst\kunst(ig) (4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6075"/>
            <a:ext cx="9144000" cy="616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D:\Users\Gerard\Afbeeldingen\Realistische kunst\kunst(ig) (4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404813"/>
            <a:ext cx="9166226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D:\Users\Gerard\Afbeeldingen\Realistische kunst\kunst(ig) (4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489585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D:\Users\Gerard\Afbeeldingen\Realistische kunst\kunst(ig) (4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2238"/>
            <a:ext cx="9144000" cy="661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D:\Users\Gerard\Afbeeldingen\Realistische kunst\kunst(ig) (4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1075"/>
            <a:ext cx="91440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D:\Users\Gerard\Afbeeldingen\Realistische kunst\kunst(ig) (5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7425" y="0"/>
            <a:ext cx="4618038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D:\Users\Gerard\Afbeeldingen\Realistische kunst\kunst(ig) (5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D:\Users\Gerard\Afbeeldingen\Realistische kunst\kunst(ig) (4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D:\Users\Gerard\Afbeeldingen\Realistische kunst\kunst(ig) (5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8938" y="0"/>
            <a:ext cx="569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D:\Users\Gerard\Afbeeldingen\Realistische kunst\kunst(ig)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8" y="0"/>
            <a:ext cx="8201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D:\Users\Gerard\Afbeeldingen\Realistische kunst\kunst(ig) (5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38188"/>
            <a:ext cx="9144000" cy="543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D:\Users\Gerard\Afbeeldingen\Realistische kunst\kunst(ig) (5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8450"/>
            <a:ext cx="9144000" cy="618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D:\Users\Gerard\Afbeeldingen\Realistische kunst\kunst(ig)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9163" y="0"/>
            <a:ext cx="730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58372" name="Picture 4" descr="D:\Users\Gerard\Afbeeldingen\Realistische kunst\kunst(ig) 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D:\Users\Gerard\Afbeeldingen\Realistische kunst\kunst(ig) (3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2100"/>
            <a:ext cx="9144000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628900"/>
            <a:ext cx="7772400" cy="1600200"/>
          </a:xfrm>
        </p:spPr>
        <p:txBody>
          <a:bodyPr/>
          <a:lstStyle/>
          <a:p>
            <a:pPr algn="l" eaLnBrk="1" hangingPunct="1"/>
            <a:r>
              <a:rPr lang="nl-NL" altLang="zh-TW" sz="9600" smtClean="0">
                <a:latin typeface="Berlin Sans FB" pitchFamily="34" charset="0"/>
                <a:ea typeface="新細明體" charset="-120"/>
              </a:rPr>
              <a:t>     FIN </a:t>
            </a:r>
            <a:r>
              <a:rPr lang="nl-NL" altLang="zh-TW" sz="4800" smtClean="0">
                <a:latin typeface="Berlin Sans FB" pitchFamily="34" charset="0"/>
                <a:ea typeface="新細明體" charset="-120"/>
              </a:rPr>
              <a:t> </a:t>
            </a:r>
            <a:br>
              <a:rPr lang="nl-NL" altLang="zh-TW" sz="4800" smtClean="0">
                <a:latin typeface="Berlin Sans FB" pitchFamily="34" charset="0"/>
                <a:ea typeface="新細明體" charset="-120"/>
              </a:rPr>
            </a:br>
            <a:r>
              <a:rPr lang="nl-NL" altLang="zh-TW" sz="4800" smtClean="0">
                <a:latin typeface="Berlin Sans FB" pitchFamily="34" charset="0"/>
                <a:ea typeface="新細明體" charset="-120"/>
              </a:rPr>
              <a:t> de tous ces tours de main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57600" y="5029200"/>
            <a:ext cx="4343400" cy="838200"/>
          </a:xfrm>
        </p:spPr>
        <p:txBody>
          <a:bodyPr/>
          <a:lstStyle/>
          <a:p>
            <a:pPr algn="l" eaLnBrk="1" hangingPunct="1"/>
            <a:r>
              <a:rPr lang="nl-NL" altLang="zh-TW" smtClean="0">
                <a:latin typeface="Berlin Sans FB" pitchFamily="34" charset="0"/>
                <a:ea typeface="新細明體" charset="-120"/>
              </a:rPr>
              <a:t>Gérard le Norman</a:t>
            </a:r>
          </a:p>
        </p:txBody>
      </p:sp>
    </p:spTree>
  </p:cSld>
  <p:clrMapOvr>
    <a:masterClrMapping/>
  </p:clrMapOvr>
  <p:transition advTm="9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D:\Users\Gerard\Afbeeldingen\Realistische kunst\kunst(ig) (5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5013" y="0"/>
            <a:ext cx="5105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kumimoji="0" lang="es-ES" sz="18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0" lang="es-ES" sz="180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_Art&amp;Surrealisme">
  <a:themeElements>
    <a:clrScheme name="Aquarel 1">
      <a:dk1>
        <a:srgbClr val="545472"/>
      </a:dk1>
      <a:lt1>
        <a:srgbClr val="FFFFFF"/>
      </a:lt1>
      <a:dk2>
        <a:srgbClr val="660066"/>
      </a:dk2>
      <a:lt2>
        <a:srgbClr val="9797B7"/>
      </a:lt2>
      <a:accent1>
        <a:srgbClr val="A7CCD9"/>
      </a:accent1>
      <a:accent2>
        <a:srgbClr val="C7C7DF"/>
      </a:accent2>
      <a:accent3>
        <a:srgbClr val="FFFFFF"/>
      </a:accent3>
      <a:accent4>
        <a:srgbClr val="464660"/>
      </a:accent4>
      <a:accent5>
        <a:srgbClr val="D0E2E9"/>
      </a:accent5>
      <a:accent6>
        <a:srgbClr val="B4B4CA"/>
      </a:accent6>
      <a:hlink>
        <a:srgbClr val="9595FF"/>
      </a:hlink>
      <a:folHlink>
        <a:srgbClr val="8888AE"/>
      </a:folHlink>
    </a:clrScheme>
    <a:fontScheme name="Aquarel">
      <a:majorFont>
        <a:latin typeface="Tahoma"/>
        <a:ea typeface=""/>
        <a:cs typeface="Times New Roman"/>
      </a:majorFont>
      <a:minorFont>
        <a:latin typeface="Tahoma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lnDef>
  </a:objectDefaults>
  <a:extraClrSchemeLst>
    <a:extraClrScheme>
      <a:clrScheme name="Aquarel 1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64660"/>
        </a:accent4>
        <a:accent5>
          <a:srgbClr val="D0E2E9"/>
        </a:accent5>
        <a:accent6>
          <a:srgbClr val="B4B4CA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2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64660"/>
        </a:accent4>
        <a:accent5>
          <a:srgbClr val="E1D2E2"/>
        </a:accent5>
        <a:accent6>
          <a:srgbClr val="97B9C4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4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64660"/>
        </a:accent4>
        <a:accent5>
          <a:srgbClr val="B8AAB8"/>
        </a:accent5>
        <a:accent6>
          <a:srgbClr val="CD96B1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5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959ABF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6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A6BF95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7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64660"/>
        </a:accent4>
        <a:accent5>
          <a:srgbClr val="FBDFC2"/>
        </a:accent5>
        <a:accent6>
          <a:srgbClr val="CCBA88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_Art&amp;Surrealisme</Template>
  <TotalTime>1</TotalTime>
  <Words>86</Words>
  <Application>Microsoft Office PowerPoint</Application>
  <PresentationFormat>Presentación en pantalla (4:3)</PresentationFormat>
  <Paragraphs>32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7" baseType="lpstr">
      <vt:lpstr>Times New Roman</vt:lpstr>
      <vt:lpstr>Arial</vt:lpstr>
      <vt:lpstr>Tahoma</vt:lpstr>
      <vt:lpstr>Calibri</vt:lpstr>
      <vt:lpstr>新細明體</vt:lpstr>
      <vt:lpstr>Berlin Sans FB</vt:lpstr>
      <vt:lpstr>_Art&amp;Surrealisme</vt:lpstr>
      <vt:lpstr>Diseño predeterminado</vt:lpstr>
      <vt:lpstr>ARTet surréalisme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     FIN    de tous ces tours de main </vt:lpstr>
      <vt:lpstr>Diapositiva 48</vt:lpstr>
      <vt:lpstr>Diapositiva 49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ARTet surréalisme</dc:title>
  <dc:creator>JOSE LUIS</dc:creator>
  <cp:lastModifiedBy>JOSE LUIS</cp:lastModifiedBy>
  <cp:revision>1</cp:revision>
  <dcterms:created xsi:type="dcterms:W3CDTF">2014-08-03T09:57:26Z</dcterms:created>
  <dcterms:modified xsi:type="dcterms:W3CDTF">2014-08-03T09:59:03Z</dcterms:modified>
</cp:coreProperties>
</file>