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aGht2kTTXPzRxN9+uaX/g==" hashData="5LSfpyNuX6P5EoRKEu67pI1QZ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E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2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3036A-87DC-4847-A291-16EFD9BBAF79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2867-ABB3-44E9-855B-3E3B7D1BFD9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1001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4AFA4-B554-469E-B11F-27B96BB027B3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2F4F6-C623-4BB6-B443-A0C1C0D1142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37950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6F180-673A-4C7E-98B2-0465B9E2E5C3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E14B-F5F8-4578-8612-26A957689F2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8381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65CBB-14BA-4CA3-B6B6-9F5FF215A420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FC13B-B53C-48C4-862A-84AF655AC36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6239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2024A-4562-4938-A5E0-6F773C9DA876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36CF1-FE45-44B4-A6A8-3FB4BE00F0E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51062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A5241-8FA9-4C6F-9F27-3DC8A58C2FF6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5B273-8613-4F66-87F8-6EA779F20C0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454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8CBB7-94CA-44C8-9B78-4C4A9948B274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4C0F7-00B6-4D21-81F3-6A0EA634A8C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1103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4A80-632F-44F2-86FE-C77B6311975D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66B50-BB4C-4875-BF0E-A659533C2E9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83368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24005-BD33-465E-BEB1-A7EA6E17E53A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5F87B-1857-475A-9E0B-4EE0B79DDEE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19516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EC86F-7A55-43EF-8B66-336AE1EABE6D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B70F1-9C01-4B67-A24E-831CBA3BF95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54489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268E9-4D4F-400D-A315-8ABADF42006E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8253A-45D6-4870-A38A-EE813B62902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35975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36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429E05-E69D-4DEC-8EE0-7C33BD808898}" type="datetimeFigureOut">
              <a:rPr lang="fr-CA"/>
              <a:pPr>
                <a:defRPr/>
              </a:pPr>
              <a:t>2020-07-24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B3ABF9-F135-4D8E-B054-21993EF8D21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1400"/>
            <a:ext cx="9144000" cy="47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143999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28575">
                  <a:solidFill>
                    <a:srgbClr val="FFFF00"/>
                  </a:solidFill>
                </a:ln>
                <a:solidFill>
                  <a:srgbClr val="002E15"/>
                </a:solidFill>
                <a:latin typeface="Bernard MT Condensed" panose="02050806060905020404" pitchFamily="18" charset="0"/>
                <a:cs typeface="+mn-cs"/>
              </a:rPr>
              <a:t>ARTE INDIO EN LAS </a:t>
            </a:r>
            <a:r>
              <a:rPr lang="es-ES" sz="6000" b="1" dirty="0" smtClean="0">
                <a:ln w="28575">
                  <a:solidFill>
                    <a:srgbClr val="FFFF00"/>
                  </a:solidFill>
                </a:ln>
                <a:solidFill>
                  <a:srgbClr val="002E15"/>
                </a:solidFill>
                <a:latin typeface="Bernard MT Condensed" panose="02050806060905020404" pitchFamily="18" charset="0"/>
                <a:cs typeface="+mn-cs"/>
              </a:rPr>
              <a:t>CALLES</a:t>
            </a:r>
            <a:endParaRPr lang="fr-CA" sz="6000" b="1" dirty="0">
              <a:ln w="28575">
                <a:solidFill>
                  <a:srgbClr val="FFFF00"/>
                </a:solidFill>
              </a:ln>
              <a:solidFill>
                <a:srgbClr val="002E15"/>
              </a:solidFill>
              <a:latin typeface="Bernard MT Condensed" panose="02050806060905020404" pitchFamily="18" charset="0"/>
              <a:cs typeface="+mn-cs"/>
            </a:endParaRP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0" y="5661025"/>
            <a:ext cx="9144000" cy="1200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Este antiguo arte se ha practicado durante mucho tiempo en partes de la India, donde los lugareños se adhieren al hinduismo.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 Por lo tanto, atraen la atención y la piedad de los dioses.</a:t>
            </a:r>
            <a:endParaRPr lang="fr-CA" sz="2400" b="1" dirty="0">
              <a:solidFill>
                <a:srgbClr val="FFC000"/>
              </a:solidFill>
            </a:endParaRPr>
          </a:p>
        </p:txBody>
      </p:sp>
      <p:pic>
        <p:nvPicPr>
          <p:cNvPr id="5" name="4B2D3596.wav">
            <a:hlinkClick r:id="" action="ppaction://media"/>
          </p:cNvPr>
          <p:cNvPicPr>
            <a:picLocks noChangeAspect="1"/>
          </p:cNvPicPr>
          <p:nvPr>
            <a:wavAudioFile r:embed="rId1" name="4B2DE8B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5535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-252413" y="6350"/>
            <a:ext cx="9553575" cy="120032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endParaRPr lang="es-ES" sz="2400" b="1" dirty="0" smtClean="0">
              <a:solidFill>
                <a:srgbClr val="FFC0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El arte del </a:t>
            </a:r>
            <a:r>
              <a:rPr lang="es-ES" sz="2400" b="1" dirty="0" err="1" smtClean="0">
                <a:solidFill>
                  <a:srgbClr val="FFC000"/>
                </a:solidFill>
              </a:rPr>
              <a:t>rangoli</a:t>
            </a:r>
            <a:r>
              <a:rPr lang="es-ES" sz="2400" b="1" dirty="0" smtClean="0">
                <a:solidFill>
                  <a:srgbClr val="FFC000"/>
                </a:solidFill>
              </a:rPr>
              <a:t> también se conoce como Colas, </a:t>
            </a:r>
          </a:p>
          <a:p>
            <a:pPr algn="ctr"/>
            <a:r>
              <a:rPr lang="es-ES" sz="2400" b="1" dirty="0" err="1" smtClean="0">
                <a:solidFill>
                  <a:srgbClr val="FFC000"/>
                </a:solidFill>
              </a:rPr>
              <a:t>Al'pona</a:t>
            </a:r>
            <a:r>
              <a:rPr lang="es-ES" sz="2400" b="1" dirty="0" smtClean="0">
                <a:solidFill>
                  <a:srgbClr val="FFC000"/>
                </a:solidFill>
              </a:rPr>
              <a:t>, </a:t>
            </a:r>
            <a:r>
              <a:rPr lang="es-ES" sz="2400" b="1" dirty="0" err="1" smtClean="0">
                <a:solidFill>
                  <a:srgbClr val="FFC000"/>
                </a:solidFill>
              </a:rPr>
              <a:t>Mandana</a:t>
            </a:r>
            <a:r>
              <a:rPr lang="es-ES" sz="2400" b="1" dirty="0" smtClean="0">
                <a:solidFill>
                  <a:srgbClr val="FFC000"/>
                </a:solidFill>
              </a:rPr>
              <a:t> o </a:t>
            </a:r>
            <a:r>
              <a:rPr lang="es-ES" sz="2400" b="1" dirty="0" err="1" smtClean="0">
                <a:solidFill>
                  <a:srgbClr val="FFC000"/>
                </a:solidFill>
              </a:rPr>
              <a:t>Muggi</a:t>
            </a:r>
            <a:r>
              <a:rPr lang="es-ES" sz="2400" b="1" dirty="0" smtClean="0">
                <a:solidFill>
                  <a:srgbClr val="FFC000"/>
                </a:solidFill>
              </a:rPr>
              <a:t>.</a:t>
            </a:r>
            <a:endParaRPr lang="fr-CA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3550" y="0"/>
            <a:ext cx="9607550" cy="640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-972616" y="6372225"/>
            <a:ext cx="101166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Este tipo de arte es único en el mundo.</a:t>
            </a:r>
            <a:endParaRPr lang="fr-CA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-81417"/>
            <a:ext cx="10887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-107950" y="-26988"/>
            <a:ext cx="9251950" cy="83099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En la tradición de </a:t>
            </a:r>
            <a:r>
              <a:rPr lang="es-ES" sz="2400" b="1" dirty="0" err="1" smtClean="0">
                <a:solidFill>
                  <a:srgbClr val="FFC000"/>
                </a:solidFill>
              </a:rPr>
              <a:t>Coolum</a:t>
            </a:r>
            <a:r>
              <a:rPr lang="es-ES" sz="2400" b="1" dirty="0" smtClean="0">
                <a:solidFill>
                  <a:srgbClr val="FFC000"/>
                </a:solidFill>
              </a:rPr>
              <a:t>, los patrones tienen una forma estrictamente geométrica y se utiliza arroz en polvo.</a:t>
            </a:r>
            <a:endParaRPr lang="fr-CA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763"/>
            <a:ext cx="91503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75"/>
            <a:ext cx="9164638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0663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0" y="5661025"/>
            <a:ext cx="9110663" cy="120032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Una vez creados, los patrones siempre deben seguir las reglas: todas las líneas deben unirse en la estructura para que los espíritus no puedan entrar dentro de la forma.</a:t>
            </a:r>
            <a:endParaRPr lang="fr-CA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5088" y="0"/>
            <a:ext cx="10479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4932363" y="1443038"/>
            <a:ext cx="4032250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s-ES" dirty="0" smtClean="0"/>
          </a:p>
          <a:p>
            <a:endParaRPr lang="es-ES" sz="2400" b="1" dirty="0" smtClean="0">
              <a:solidFill>
                <a:srgbClr val="FFC000"/>
              </a:solidFill>
            </a:endParaRPr>
          </a:p>
          <a:p>
            <a:r>
              <a:rPr lang="es-ES" sz="2400" b="1" dirty="0" smtClean="0">
                <a:solidFill>
                  <a:srgbClr val="FFC000"/>
                </a:solidFill>
              </a:rPr>
              <a:t>El uso de materiales comestibles es útil para crear coloridas pinturas religiosas en la tierra. Las sobras son comidas por insectos o pájaros. Por lo tanto, este tipo de arte es también un símbolo de convivencia armoniosa con todas las criaturas.</a:t>
            </a:r>
            <a:endParaRPr lang="fr-CA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588" y="-4763"/>
            <a:ext cx="9534526" cy="6356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938" y="6351588"/>
            <a:ext cx="9136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2400" b="1">
                <a:solidFill>
                  <a:srgbClr val="FFC000"/>
                </a:solidFill>
              </a:rPr>
              <a:t>Ce modèle est entièrement fait de pétales de fleurs.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23813"/>
            <a:ext cx="9475787" cy="632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0" y="6351588"/>
            <a:ext cx="9110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2400" b="1">
                <a:solidFill>
                  <a:srgbClr val="FFC000"/>
                </a:solidFill>
              </a:rPr>
              <a:t>Au cours de la période des fêtes, les modèles deviennent plus colorés.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8763" cy="633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635158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2400" b="1">
                <a:solidFill>
                  <a:srgbClr val="FFC000"/>
                </a:solidFill>
              </a:rPr>
              <a:t>Une ébauche de couleurs</a:t>
            </a:r>
            <a:r>
              <a:rPr lang="fr-CA"/>
              <a:t>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6350"/>
            <a:ext cx="9501188" cy="634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0" y="6351588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En cada área de la India sus estructuras son tradicionales.</a:t>
            </a:r>
            <a:r>
              <a:rPr lang="fr-CA" sz="2400" b="1" dirty="0" smtClean="0">
                <a:solidFill>
                  <a:srgbClr val="FFC000"/>
                </a:solidFill>
              </a:rPr>
              <a:t>.</a:t>
            </a:r>
            <a:endParaRPr lang="fr-CA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763"/>
            <a:ext cx="91503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11101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-15875"/>
            <a:ext cx="9123362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3363" cy="620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0" y="6092825"/>
            <a:ext cx="9123363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Los modelos rituales son creados solo por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 las mujeres y las niñas</a:t>
            </a:r>
            <a:r>
              <a:rPr lang="es-ES" sz="2400" b="1" dirty="0" smtClean="0"/>
              <a:t>.</a:t>
            </a:r>
            <a:endParaRPr lang="fr-CA" sz="2400" b="1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38" y="0"/>
            <a:ext cx="93376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0" y="6021388"/>
            <a:ext cx="9144000" cy="83099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En una tienda puedes comprar arroz y harina de colores.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 para el ritual</a:t>
            </a:r>
            <a:endParaRPr lang="fr-CA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113" y="-28575"/>
            <a:ext cx="10923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29038" y="-7938"/>
            <a:ext cx="1287303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9438" y="0"/>
            <a:ext cx="103028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3838" cy="911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8425" y="-15875"/>
            <a:ext cx="10485438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11113"/>
            <a:ext cx="103219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8963" y="0"/>
            <a:ext cx="103219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0"/>
            <a:ext cx="10287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163" y="0"/>
            <a:ext cx="109823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74688"/>
            <a:ext cx="9134475" cy="609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ZoneTexte 2"/>
          <p:cNvSpPr txBox="1">
            <a:spLocks noChangeArrowheads="1"/>
          </p:cNvSpPr>
          <p:nvPr/>
        </p:nvSpPr>
        <p:spPr bwMode="auto">
          <a:xfrm>
            <a:off x="9525" y="5510213"/>
            <a:ext cx="40735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2000" b="1" dirty="0" smtClean="0">
                <a:solidFill>
                  <a:srgbClr val="FFC000"/>
                </a:solidFill>
              </a:rPr>
              <a:t>Música: Maraña de sueños</a:t>
            </a:r>
          </a:p>
          <a:p>
            <a:pPr algn="ctr"/>
            <a:r>
              <a:rPr lang="es-ES" sz="2000" b="1" dirty="0" smtClean="0">
                <a:solidFill>
                  <a:srgbClr val="FFC000"/>
                </a:solidFill>
              </a:rPr>
              <a:t>Imágenes de la red – Presentación</a:t>
            </a:r>
          </a:p>
          <a:p>
            <a:pPr algn="ctr"/>
            <a:r>
              <a:rPr lang="es-ES" sz="2000" b="1" dirty="0" smtClean="0">
                <a:solidFill>
                  <a:srgbClr val="FFC000"/>
                </a:solidFill>
              </a:rPr>
              <a:t>TRADUCCION DEL FRANCES</a:t>
            </a:r>
            <a:endParaRPr lang="fr-CA" sz="2000" b="1" dirty="0">
              <a:solidFill>
                <a:srgbClr val="FFC000"/>
              </a:solidFill>
            </a:endParaRPr>
          </a:p>
        </p:txBody>
      </p:sp>
      <p:pic>
        <p:nvPicPr>
          <p:cNvPr id="37892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099" y="5752213"/>
            <a:ext cx="14573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393895" y="5509681"/>
            <a:ext cx="249858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7200" b="1" dirty="0">
                <a:ln w="28575">
                  <a:solidFill>
                    <a:srgbClr val="FFFF00"/>
                  </a:solidFill>
                </a:ln>
                <a:solidFill>
                  <a:srgbClr val="002E15"/>
                </a:solidFill>
                <a:latin typeface="Algerian" panose="04020705040A02060702" pitchFamily="82" charset="0"/>
                <a:cs typeface="+mn-cs"/>
              </a:rPr>
              <a:t>FIN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 indien dans les rues - Pierrot .. 15 10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 indien dans les rues - Pierrot .. 15 10 2019</Template>
  <TotalTime>20</TotalTime>
  <Words>267</Words>
  <Application>Microsoft Office PowerPoint</Application>
  <PresentationFormat>Presentación en pantalla (4:3)</PresentationFormat>
  <Paragraphs>26</Paragraphs>
  <Slides>37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Calibri</vt:lpstr>
      <vt:lpstr>Arial</vt:lpstr>
      <vt:lpstr>Art indien dans les rues - Pierrot .. 15 10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13</cp:revision>
  <dcterms:created xsi:type="dcterms:W3CDTF">2020-07-24T07:49:15Z</dcterms:created>
  <dcterms:modified xsi:type="dcterms:W3CDTF">2020-07-24T08:09:21Z</dcterms:modified>
</cp:coreProperties>
</file>