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9144000" cy="6858000" type="screen4x3"/>
  <p:notesSz cx="6858000" cy="9144000"/>
  <p:defaultTextStyle>
    <a:defPPr>
      <a:defRPr lang="en-GB"/>
    </a:defPPr>
    <a:lvl1pPr algn="r" defTabSz="449263" rtl="1"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Arial" charset="0"/>
      </a:defRPr>
    </a:lvl1pPr>
    <a:lvl2pPr marL="742950" indent="-285750" algn="r" defTabSz="449263" rtl="1"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Arial" charset="0"/>
      </a:defRPr>
    </a:lvl2pPr>
    <a:lvl3pPr marL="1143000" indent="-228600" algn="r" defTabSz="449263" rtl="1"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Arial" charset="0"/>
      </a:defRPr>
    </a:lvl3pPr>
    <a:lvl4pPr marL="1600200" indent="-228600" algn="r" defTabSz="449263" rtl="1"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Arial" charset="0"/>
      </a:defRPr>
    </a:lvl4pPr>
    <a:lvl5pPr marL="2057400" indent="-228600" algn="r" defTabSz="449263" rtl="1"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Arial" charset="0"/>
      </a:defRPr>
    </a:lvl5pPr>
    <a:lvl6pPr marL="2286000" algn="l" defTabSz="914400" rtl="0" eaLnBrk="1" latinLnBrk="0" hangingPunct="1">
      <a:defRPr kern="1200">
        <a:solidFill>
          <a:schemeClr val="bg1"/>
        </a:solidFill>
        <a:latin typeface="Arial" charset="0"/>
        <a:ea typeface="+mn-ea"/>
        <a:cs typeface="Arial" charset="0"/>
      </a:defRPr>
    </a:lvl6pPr>
    <a:lvl7pPr marL="2743200" algn="l" defTabSz="914400" rtl="0" eaLnBrk="1" latinLnBrk="0" hangingPunct="1">
      <a:defRPr kern="1200">
        <a:solidFill>
          <a:schemeClr val="bg1"/>
        </a:solidFill>
        <a:latin typeface="Arial" charset="0"/>
        <a:ea typeface="+mn-ea"/>
        <a:cs typeface="Arial" charset="0"/>
      </a:defRPr>
    </a:lvl7pPr>
    <a:lvl8pPr marL="3200400" algn="l" defTabSz="914400" rtl="0" eaLnBrk="1" latinLnBrk="0" hangingPunct="1">
      <a:defRPr kern="1200">
        <a:solidFill>
          <a:schemeClr val="bg1"/>
        </a:solidFill>
        <a:latin typeface="Arial" charset="0"/>
        <a:ea typeface="+mn-ea"/>
        <a:cs typeface="Arial" charset="0"/>
      </a:defRPr>
    </a:lvl8pPr>
    <a:lvl9pPr marL="3657600" algn="l" defTabSz="914400" rtl="0" eaLnBrk="1" latinLnBrk="0" hangingPunct="1">
      <a:defRPr kern="1200">
        <a:solidFill>
          <a:schemeClr val="bg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312" y="-90"/>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144000"/>
          </a:xfrm>
          <a:prstGeom prst="roundRect">
            <a:avLst>
              <a:gd name="adj" fmla="val 23"/>
            </a:avLst>
          </a:prstGeom>
          <a:solidFill>
            <a:srgbClr val="FFFFFF"/>
          </a:solidFill>
          <a:ln w="9360" cap="sq">
            <a:noFill/>
            <a:miter lim="800000"/>
            <a:headEnd/>
            <a:tailEnd/>
          </a:ln>
          <a:effectLst/>
        </p:spPr>
        <p:txBody>
          <a:bodyPr wrap="none" anchor="ctr"/>
          <a:lstStyle/>
          <a:p>
            <a:pPr>
              <a:defRPr/>
            </a:pPr>
            <a:endParaRPr lang="es-ES"/>
          </a:p>
        </p:txBody>
      </p:sp>
      <p:sp>
        <p:nvSpPr>
          <p:cNvPr id="2050" name="AutoShape 2"/>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defRPr/>
            </a:pPr>
            <a:endParaRPr lang="es-ES"/>
          </a:p>
        </p:txBody>
      </p:sp>
      <p:sp>
        <p:nvSpPr>
          <p:cNvPr id="2051" name="AutoShape 3"/>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defRPr/>
            </a:pPr>
            <a:endParaRPr lang="es-ES"/>
          </a:p>
        </p:txBody>
      </p:sp>
      <p:sp>
        <p:nvSpPr>
          <p:cNvPr id="2052" name="AutoShape 4"/>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defRPr/>
            </a:pPr>
            <a:endParaRPr lang="es-ES"/>
          </a:p>
        </p:txBody>
      </p:sp>
      <p:sp>
        <p:nvSpPr>
          <p:cNvPr id="2053" name="AutoShape 5"/>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defRPr/>
            </a:pPr>
            <a:endParaRPr lang="es-ES"/>
          </a:p>
        </p:txBody>
      </p:sp>
      <p:sp>
        <p:nvSpPr>
          <p:cNvPr id="2054" name="AutoShape 6"/>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defRPr/>
            </a:pPr>
            <a:endParaRPr lang="es-ES"/>
          </a:p>
        </p:txBody>
      </p:sp>
      <p:sp>
        <p:nvSpPr>
          <p:cNvPr id="2055" name="AutoShape 7"/>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defRPr/>
            </a:pPr>
            <a:endParaRPr lang="es-ES"/>
          </a:p>
        </p:txBody>
      </p:sp>
      <p:sp>
        <p:nvSpPr>
          <p:cNvPr id="37897" name="Rectangle 8"/>
          <p:cNvSpPr>
            <a:spLocks noGrp="1" noChangeArrowheads="1"/>
          </p:cNvSpPr>
          <p:nvPr>
            <p:ph type="sldImg"/>
          </p:nvPr>
        </p:nvSpPr>
        <p:spPr bwMode="auto">
          <a:xfrm>
            <a:off x="-11798300" y="-11796713"/>
            <a:ext cx="11787187" cy="12480926"/>
          </a:xfrm>
          <a:prstGeom prst="rect">
            <a:avLst/>
          </a:prstGeom>
          <a:noFill/>
          <a:ln w="9525">
            <a:noFill/>
            <a:round/>
            <a:headEnd/>
            <a:tailEnd/>
          </a:ln>
        </p:spPr>
      </p:sp>
      <p:sp>
        <p:nvSpPr>
          <p:cNvPr id="2057" name="Rectangle 9"/>
          <p:cNvSpPr>
            <a:spLocks noGrp="1" noChangeArrowheads="1"/>
          </p:cNvSpPr>
          <p:nvPr>
            <p:ph type="body"/>
          </p:nvPr>
        </p:nvSpPr>
        <p:spPr bwMode="auto">
          <a:xfrm>
            <a:off x="685800" y="4343400"/>
            <a:ext cx="5473700" cy="4102100"/>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p>
            <a:pPr lvl="0"/>
            <a:endParaRPr lang="es-ES" noProof="0" smtClean="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38915"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39939"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1"/>
          <p:cNvSpPr>
            <a:spLocks noChangeArrowheads="1" noTextEdit="1"/>
          </p:cNvSpPr>
          <p:nvPr>
            <p:ph type="sldImg"/>
          </p:nvPr>
        </p:nvSpPr>
        <p:spPr>
          <a:xfrm>
            <a:off x="1588" y="0"/>
            <a:ext cx="1587" cy="1588"/>
          </a:xfrm>
          <a:solidFill>
            <a:srgbClr val="FFFFFF"/>
          </a:solidFill>
          <a:ln>
            <a:solidFill>
              <a:srgbClr val="000000"/>
            </a:solidFill>
            <a:miter lim="800000"/>
          </a:ln>
        </p:spPr>
      </p:sp>
      <p:sp>
        <p:nvSpPr>
          <p:cNvPr id="40963"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1"/>
          <p:cNvSpPr>
            <a:spLocks noChangeArrowheads="1" noTextEdit="1"/>
          </p:cNvSpPr>
          <p:nvPr>
            <p:ph type="sldImg"/>
          </p:nvPr>
        </p:nvSpPr>
        <p:spPr>
          <a:xfrm>
            <a:off x="-14225588" y="-11796713"/>
            <a:ext cx="16649701" cy="12488863"/>
          </a:xfrm>
          <a:solidFill>
            <a:srgbClr val="FFFFFF"/>
          </a:solidFill>
          <a:ln>
            <a:solidFill>
              <a:srgbClr val="000000"/>
            </a:solidFill>
            <a:miter lim="800000"/>
          </a:ln>
        </p:spPr>
      </p:sp>
      <p:sp>
        <p:nvSpPr>
          <p:cNvPr id="41987" name="Rectangle 2"/>
          <p:cNvSpPr>
            <a:spLocks noChangeArrowheads="1"/>
          </p:cNvSpPr>
          <p:nvPr>
            <p:ph type="body" idx="1"/>
          </p:nvPr>
        </p:nvSpPr>
        <p:spPr>
          <a:xfrm>
            <a:off x="685800" y="4343400"/>
            <a:ext cx="5481638" cy="4110038"/>
          </a:xfrm>
          <a:noFill/>
          <a:ln/>
        </p:spPr>
        <p:txBody>
          <a:bodyPr wrap="none" anchor="ctr"/>
          <a:lstStyle/>
          <a:p>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1"/>
          <p:cNvSpPr>
            <a:spLocks noChangeArrowheads="1" noTextEdit="1"/>
          </p:cNvSpPr>
          <p:nvPr>
            <p:ph type="sldImg"/>
          </p:nvPr>
        </p:nvSpPr>
        <p:spPr>
          <a:xfrm>
            <a:off x="-14225588" y="-11796713"/>
            <a:ext cx="16649701" cy="12488863"/>
          </a:xfrm>
          <a:solidFill>
            <a:srgbClr val="FFFFFF"/>
          </a:solidFill>
          <a:ln>
            <a:solidFill>
              <a:srgbClr val="000000"/>
            </a:solidFill>
            <a:miter lim="800000"/>
          </a:ln>
        </p:spPr>
      </p:sp>
      <p:sp>
        <p:nvSpPr>
          <p:cNvPr id="43011" name="Rectangle 2"/>
          <p:cNvSpPr>
            <a:spLocks noChangeArrowheads="1"/>
          </p:cNvSpPr>
          <p:nvPr>
            <p:ph type="body" idx="1"/>
          </p:nvPr>
        </p:nvSpPr>
        <p:spPr>
          <a:xfrm>
            <a:off x="685800" y="4343400"/>
            <a:ext cx="5481638" cy="4110038"/>
          </a:xfrm>
          <a:noFill/>
          <a:ln/>
        </p:spPr>
        <p:txBody>
          <a:bodyPr wrap="none" anchor="ctr"/>
          <a:lstStyle/>
          <a:p>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1"/>
          <p:cNvSpPr>
            <a:spLocks noChangeArrowheads="1" noTextEdit="1"/>
          </p:cNvSpPr>
          <p:nvPr>
            <p:ph type="sldImg"/>
          </p:nvPr>
        </p:nvSpPr>
        <p:spPr>
          <a:xfrm>
            <a:off x="-14225588" y="-11796713"/>
            <a:ext cx="16649701" cy="12488863"/>
          </a:xfrm>
          <a:solidFill>
            <a:srgbClr val="FFFFFF"/>
          </a:solidFill>
          <a:ln>
            <a:solidFill>
              <a:srgbClr val="000000"/>
            </a:solidFill>
            <a:miter lim="800000"/>
          </a:ln>
        </p:spPr>
      </p:sp>
      <p:sp>
        <p:nvSpPr>
          <p:cNvPr id="44035" name="Rectangle 2"/>
          <p:cNvSpPr>
            <a:spLocks noChangeArrowheads="1"/>
          </p:cNvSpPr>
          <p:nvPr>
            <p:ph type="body" idx="1"/>
          </p:nvPr>
        </p:nvSpPr>
        <p:spPr>
          <a:xfrm>
            <a:off x="685800" y="4343400"/>
            <a:ext cx="5481638" cy="4110038"/>
          </a:xfrm>
          <a:noFill/>
          <a:ln/>
        </p:spPr>
        <p:txBody>
          <a:bodyPr wrap="none" anchor="ctr"/>
          <a:lstStyle/>
          <a:p>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45059"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46083"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47107"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1"/>
          <p:cNvSpPr>
            <a:spLocks noChangeArrowheads="1" noTextEdit="1"/>
          </p:cNvSpPr>
          <p:nvPr>
            <p:ph type="sldImg"/>
          </p:nvPr>
        </p:nvSpPr>
        <p:spPr>
          <a:xfrm>
            <a:off x="-14225588" y="-11796713"/>
            <a:ext cx="16643351" cy="12482513"/>
          </a:xfrm>
          <a:solidFill>
            <a:srgbClr val="FFFFFF"/>
          </a:solidFill>
          <a:ln>
            <a:solidFill>
              <a:srgbClr val="000000"/>
            </a:solidFill>
            <a:miter lim="800000"/>
          </a:ln>
        </p:spPr>
      </p:sp>
      <p:sp>
        <p:nvSpPr>
          <p:cNvPr id="48131" name="Rectangle 2"/>
          <p:cNvSpPr>
            <a:spLocks noChangeArrowheads="1"/>
          </p:cNvSpPr>
          <p:nvPr>
            <p:ph type="body" idx="1"/>
          </p:nvPr>
        </p:nvSpPr>
        <p:spPr>
          <a:xfrm>
            <a:off x="685800" y="4343400"/>
            <a:ext cx="5475288" cy="4103688"/>
          </a:xfrm>
          <a:noFill/>
          <a:ln/>
        </p:spPr>
        <p:txBody>
          <a:bodyPr wrap="none" anchor="ctr"/>
          <a:lstStyle/>
          <a:p>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49155"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50179"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51203"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52227"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53251"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54275"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55299"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1"/>
          <p:cNvSpPr>
            <a:spLocks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56323" name="Rectangle 2"/>
          <p:cNvSpPr>
            <a:spLocks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1"/>
          <p:cNvSpPr>
            <a:spLocks noChangeArrowheads="1" noTextEdit="1"/>
          </p:cNvSpPr>
          <p:nvPr>
            <p:ph type="sldImg"/>
          </p:nvPr>
        </p:nvSpPr>
        <p:spPr>
          <a:xfrm>
            <a:off x="-14225588" y="-11796713"/>
            <a:ext cx="16649701" cy="12488863"/>
          </a:xfrm>
          <a:solidFill>
            <a:srgbClr val="FFFFFF"/>
          </a:solidFill>
          <a:ln>
            <a:solidFill>
              <a:srgbClr val="000000"/>
            </a:solidFill>
            <a:miter lim="800000"/>
          </a:ln>
        </p:spPr>
      </p:sp>
      <p:sp>
        <p:nvSpPr>
          <p:cNvPr id="57347" name="Rectangle 2"/>
          <p:cNvSpPr>
            <a:spLocks noChangeArrowheads="1"/>
          </p:cNvSpPr>
          <p:nvPr>
            <p:ph type="body" idx="1"/>
          </p:nvPr>
        </p:nvSpPr>
        <p:spPr>
          <a:xfrm>
            <a:off x="685800" y="4343400"/>
            <a:ext cx="5481638" cy="4110038"/>
          </a:xfrm>
          <a:noFill/>
          <a:ln/>
        </p:spPr>
        <p:txBody>
          <a:bodyPr wrap="none" anchor="ctr"/>
          <a:lstStyle/>
          <a:p>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1"/>
          <p:cNvSpPr>
            <a:spLocks noChangeArrowheads="1" noTextEdit="1"/>
          </p:cNvSpPr>
          <p:nvPr>
            <p:ph type="sldImg"/>
          </p:nvPr>
        </p:nvSpPr>
        <p:spPr>
          <a:xfrm>
            <a:off x="-14225588" y="-11796713"/>
            <a:ext cx="16649701" cy="12488863"/>
          </a:xfrm>
          <a:solidFill>
            <a:srgbClr val="FFFFFF"/>
          </a:solidFill>
          <a:ln>
            <a:solidFill>
              <a:srgbClr val="000000"/>
            </a:solidFill>
            <a:miter lim="800000"/>
          </a:ln>
        </p:spPr>
      </p:sp>
      <p:sp>
        <p:nvSpPr>
          <p:cNvPr id="58371" name="Rectangle 2"/>
          <p:cNvSpPr>
            <a:spLocks noChangeArrowheads="1"/>
          </p:cNvSpPr>
          <p:nvPr>
            <p:ph type="body" idx="1"/>
          </p:nvPr>
        </p:nvSpPr>
        <p:spPr>
          <a:xfrm>
            <a:off x="685800" y="4343400"/>
            <a:ext cx="5481638" cy="4110038"/>
          </a:xfrm>
          <a:noFill/>
          <a:ln/>
        </p:spPr>
        <p:txBody>
          <a:bodyPr wrap="none" anchor="ctr"/>
          <a:lstStyle/>
          <a:p>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1"/>
          <p:cNvSpPr>
            <a:spLocks noChangeArrowheads="1" noTextEdit="1"/>
          </p:cNvSpPr>
          <p:nvPr>
            <p:ph type="sldImg"/>
          </p:nvPr>
        </p:nvSpPr>
        <p:spPr>
          <a:xfrm>
            <a:off x="-14225588" y="-11796713"/>
            <a:ext cx="16649701" cy="12488863"/>
          </a:xfrm>
          <a:solidFill>
            <a:srgbClr val="FFFFFF"/>
          </a:solidFill>
          <a:ln>
            <a:solidFill>
              <a:srgbClr val="000000"/>
            </a:solidFill>
            <a:miter lim="800000"/>
          </a:ln>
        </p:spPr>
      </p:sp>
      <p:sp>
        <p:nvSpPr>
          <p:cNvPr id="59395" name="Rectangle 2"/>
          <p:cNvSpPr>
            <a:spLocks noChangeArrowheads="1"/>
          </p:cNvSpPr>
          <p:nvPr>
            <p:ph type="body" idx="1"/>
          </p:nvPr>
        </p:nvSpPr>
        <p:spPr>
          <a:xfrm>
            <a:off x="685800" y="4343400"/>
            <a:ext cx="5481638" cy="4110038"/>
          </a:xfrm>
          <a:noFill/>
          <a:ln/>
        </p:spPr>
        <p:txBody>
          <a:bodyPr wrap="none" anchor="ctr"/>
          <a:lstStyle/>
          <a:p>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1"/>
          <p:cNvSpPr>
            <a:spLocks noChangeArrowheads="1" noTextEdit="1"/>
          </p:cNvSpPr>
          <p:nvPr>
            <p:ph type="sldImg"/>
          </p:nvPr>
        </p:nvSpPr>
        <p:spPr>
          <a:xfrm>
            <a:off x="-14225588" y="-11796713"/>
            <a:ext cx="16649701" cy="12488863"/>
          </a:xfrm>
          <a:solidFill>
            <a:srgbClr val="FFFFFF"/>
          </a:solidFill>
          <a:ln>
            <a:solidFill>
              <a:srgbClr val="000000"/>
            </a:solidFill>
            <a:miter lim="800000"/>
          </a:ln>
        </p:spPr>
      </p:sp>
      <p:sp>
        <p:nvSpPr>
          <p:cNvPr id="60419" name="Rectangle 2"/>
          <p:cNvSpPr>
            <a:spLocks noChangeArrowheads="1"/>
          </p:cNvSpPr>
          <p:nvPr>
            <p:ph type="body" idx="1"/>
          </p:nvPr>
        </p:nvSpPr>
        <p:spPr>
          <a:xfrm>
            <a:off x="685800" y="4343400"/>
            <a:ext cx="5481638" cy="4110038"/>
          </a:xfrm>
          <a:noFill/>
          <a:ln/>
        </p:spPr>
        <p:txBody>
          <a:bodyPr wrap="none" anchor="ctr"/>
          <a:lstStyle/>
          <a:p>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61443"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62467"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63491"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64515"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65539"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1"/>
          <p:cNvSpPr>
            <a:spLocks noChangeArrowheads="1" noTextEdit="1"/>
          </p:cNvSpPr>
          <p:nvPr>
            <p:ph type="sldImg"/>
          </p:nvPr>
        </p:nvSpPr>
        <p:spPr>
          <a:xfrm>
            <a:off x="-14225588" y="-11796713"/>
            <a:ext cx="16643351" cy="12482513"/>
          </a:xfrm>
          <a:solidFill>
            <a:srgbClr val="FFFFFF"/>
          </a:solidFill>
          <a:ln>
            <a:solidFill>
              <a:srgbClr val="000000"/>
            </a:solidFill>
            <a:miter lim="800000"/>
          </a:ln>
        </p:spPr>
      </p:sp>
      <p:sp>
        <p:nvSpPr>
          <p:cNvPr id="66563" name="Rectangle 2"/>
          <p:cNvSpPr>
            <a:spLocks noChangeArrowheads="1"/>
          </p:cNvSpPr>
          <p:nvPr>
            <p:ph type="body" idx="1"/>
          </p:nvPr>
        </p:nvSpPr>
        <p:spPr>
          <a:xfrm>
            <a:off x="685800" y="4343400"/>
            <a:ext cx="5475288" cy="4103688"/>
          </a:xfrm>
          <a:noFill/>
          <a:ln/>
        </p:spPr>
        <p:txBody>
          <a:bodyPr wrap="none" anchor="ctr"/>
          <a:lstStyle/>
          <a:p>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67587"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68611"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69635"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70659"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1"/>
          <p:cNvSpPr>
            <a:spLocks noChangeArrowheads="1" noTextEdit="1"/>
          </p:cNvSpPr>
          <p:nvPr>
            <p:ph type="sldImg"/>
          </p:nvPr>
        </p:nvSpPr>
        <p:spPr>
          <a:xfrm>
            <a:off x="-14225588" y="-11796713"/>
            <a:ext cx="16644938" cy="12484101"/>
          </a:xfrm>
          <a:solidFill>
            <a:srgbClr val="FFFFFF"/>
          </a:solidFill>
          <a:ln>
            <a:solidFill>
              <a:srgbClr val="000000"/>
            </a:solidFill>
            <a:miter lim="800000"/>
          </a:ln>
        </p:spPr>
      </p:sp>
      <p:sp>
        <p:nvSpPr>
          <p:cNvPr id="71683" name="Rectangle 2"/>
          <p:cNvSpPr>
            <a:spLocks noChangeArrowheads="1"/>
          </p:cNvSpPr>
          <p:nvPr>
            <p:ph type="body" idx="1"/>
          </p:nvPr>
        </p:nvSpPr>
        <p:spPr>
          <a:xfrm>
            <a:off x="685800" y="4343400"/>
            <a:ext cx="5476875" cy="4105275"/>
          </a:xfrm>
          <a:noFill/>
          <a:ln/>
        </p:spPr>
        <p:txBody>
          <a:bodyPr wrap="none" anchor="ctr"/>
          <a:lstStyle/>
          <a:p>
            <a:endParaRPr lang="es-E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1"/>
          <p:cNvSpPr>
            <a:spLocks noChangeArrowheads="1" noTextEdit="1"/>
          </p:cNvSpPr>
          <p:nvPr>
            <p:ph type="sldImg"/>
          </p:nvPr>
        </p:nvSpPr>
        <p:spPr>
          <a:xfrm>
            <a:off x="-14225588" y="-11796713"/>
            <a:ext cx="16643351" cy="12482513"/>
          </a:xfrm>
          <a:solidFill>
            <a:srgbClr val="FFFFFF"/>
          </a:solidFill>
          <a:ln>
            <a:solidFill>
              <a:srgbClr val="000000"/>
            </a:solidFill>
            <a:miter lim="800000"/>
          </a:ln>
        </p:spPr>
      </p:sp>
      <p:sp>
        <p:nvSpPr>
          <p:cNvPr id="72707" name="Rectangle 2"/>
          <p:cNvSpPr>
            <a:spLocks noChangeArrowheads="1"/>
          </p:cNvSpPr>
          <p:nvPr>
            <p:ph type="body" idx="1"/>
          </p:nvPr>
        </p:nvSpPr>
        <p:spPr>
          <a:xfrm>
            <a:off x="685800" y="4343400"/>
            <a:ext cx="5475288" cy="4103688"/>
          </a:xfrm>
          <a:noFill/>
          <a:ln/>
        </p:spPr>
        <p:txBody>
          <a:bodyPr wrap="none" anchor="ctr"/>
          <a:lstStyle/>
          <a:p>
            <a:endParaRPr lang="es-E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1"/>
          <p:cNvSpPr>
            <a:spLocks noChangeArrowheads="1" noTextEdit="1"/>
          </p:cNvSpPr>
          <p:nvPr>
            <p:ph type="sldImg"/>
          </p:nvPr>
        </p:nvSpPr>
        <p:spPr>
          <a:xfrm>
            <a:off x="-14225588" y="-11796713"/>
            <a:ext cx="16643351" cy="12482513"/>
          </a:xfrm>
          <a:solidFill>
            <a:srgbClr val="FFFFFF"/>
          </a:solidFill>
          <a:ln>
            <a:solidFill>
              <a:srgbClr val="000000"/>
            </a:solidFill>
            <a:miter lim="800000"/>
          </a:ln>
        </p:spPr>
      </p:sp>
      <p:sp>
        <p:nvSpPr>
          <p:cNvPr id="73731" name="Rectangle 2"/>
          <p:cNvSpPr>
            <a:spLocks noChangeArrowheads="1"/>
          </p:cNvSpPr>
          <p:nvPr>
            <p:ph type="body" idx="1"/>
          </p:nvPr>
        </p:nvSpPr>
        <p:spPr>
          <a:xfrm>
            <a:off x="685800" y="4343400"/>
            <a:ext cx="5475288" cy="4103688"/>
          </a:xfrm>
          <a:noFill/>
          <a:ln/>
        </p:spPr>
        <p:txBody>
          <a:bodyPr wrap="none" anchor="ctr"/>
          <a:lstStyle/>
          <a:p>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sldNum" idx="11"/>
          </p:nvPr>
        </p:nvSpPr>
        <p:spPr>
          <a:ln/>
        </p:spPr>
        <p:txBody>
          <a:bodyPr/>
          <a:lstStyle>
            <a:lvl1pPr>
              <a:defRPr/>
            </a:lvl1pPr>
          </a:lstStyle>
          <a:p>
            <a:fld id="{4263AF2A-3278-4BB6-AE6C-58EF2B09A97A}" type="slidenum">
              <a:rPr lang="en-US"/>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sldNum" idx="11"/>
          </p:nvPr>
        </p:nvSpPr>
        <p:spPr>
          <a:ln/>
        </p:spPr>
        <p:txBody>
          <a:bodyPr/>
          <a:lstStyle>
            <a:lvl1pPr>
              <a:defRPr/>
            </a:lvl1pPr>
          </a:lstStyle>
          <a:p>
            <a:fld id="{936BAA20-EC28-4379-B6A0-A4B942A6897A}" type="slidenum">
              <a:rPr lang="en-US"/>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sldNum" idx="11"/>
          </p:nvPr>
        </p:nvSpPr>
        <p:spPr>
          <a:ln/>
        </p:spPr>
        <p:txBody>
          <a:bodyPr/>
          <a:lstStyle>
            <a:lvl1pPr>
              <a:defRPr/>
            </a:lvl1pPr>
          </a:lstStyle>
          <a:p>
            <a:fld id="{13EE6C57-EE9D-4C85-86FD-3061DAD42726}" type="slidenum">
              <a:rPr lang="en-US"/>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2250" cy="4513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1850" y="1600200"/>
            <a:ext cx="4032250" cy="4513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5"/>
          <p:cNvSpPr>
            <a:spLocks noGrp="1" noChangeArrowheads="1"/>
          </p:cNvSpPr>
          <p:nvPr>
            <p:ph type="sldNum" idx="11"/>
          </p:nvPr>
        </p:nvSpPr>
        <p:spPr>
          <a:ln/>
        </p:spPr>
        <p:txBody>
          <a:bodyPr/>
          <a:lstStyle>
            <a:lvl1pPr>
              <a:defRPr/>
            </a:lvl1pPr>
          </a:lstStyle>
          <a:p>
            <a:fld id="{E199CE52-4872-45BF-9340-2D455104044E}" type="slidenum">
              <a:rPr lang="en-US"/>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3"/>
          <p:cNvSpPr>
            <a:spLocks noGrp="1" noChangeArrowheads="1"/>
          </p:cNvSpPr>
          <p:nvPr>
            <p:ph type="dt" idx="10"/>
          </p:nvPr>
        </p:nvSpPr>
        <p:spPr>
          <a:ln/>
        </p:spPr>
        <p:txBody>
          <a:bodyPr/>
          <a:lstStyle>
            <a:lvl1pPr>
              <a:defRPr/>
            </a:lvl1pPr>
          </a:lstStyle>
          <a:p>
            <a:pPr>
              <a:defRPr/>
            </a:pPr>
            <a:endParaRPr lang="en-US"/>
          </a:p>
        </p:txBody>
      </p:sp>
      <p:sp>
        <p:nvSpPr>
          <p:cNvPr id="8" name="Rectangle 5"/>
          <p:cNvSpPr>
            <a:spLocks noGrp="1" noChangeArrowheads="1"/>
          </p:cNvSpPr>
          <p:nvPr>
            <p:ph type="sldNum" idx="11"/>
          </p:nvPr>
        </p:nvSpPr>
        <p:spPr>
          <a:ln/>
        </p:spPr>
        <p:txBody>
          <a:bodyPr/>
          <a:lstStyle>
            <a:lvl1pPr>
              <a:defRPr/>
            </a:lvl1pPr>
          </a:lstStyle>
          <a:p>
            <a:fld id="{05F73333-D11A-420F-86F6-5119DC9E3957}" type="slidenum">
              <a:rPr lang="en-US"/>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3"/>
          <p:cNvSpPr>
            <a:spLocks noGrp="1" noChangeArrowheads="1"/>
          </p:cNvSpPr>
          <p:nvPr>
            <p:ph type="dt" idx="10"/>
          </p:nvPr>
        </p:nvSpPr>
        <p:spPr>
          <a:ln/>
        </p:spPr>
        <p:txBody>
          <a:bodyPr/>
          <a:lstStyle>
            <a:lvl1pPr>
              <a:defRPr/>
            </a:lvl1pPr>
          </a:lstStyle>
          <a:p>
            <a:pPr>
              <a:defRPr/>
            </a:pPr>
            <a:endParaRPr lang="en-US"/>
          </a:p>
        </p:txBody>
      </p:sp>
      <p:sp>
        <p:nvSpPr>
          <p:cNvPr id="4" name="Rectangle 5"/>
          <p:cNvSpPr>
            <a:spLocks noGrp="1" noChangeArrowheads="1"/>
          </p:cNvSpPr>
          <p:nvPr>
            <p:ph type="sldNum" idx="11"/>
          </p:nvPr>
        </p:nvSpPr>
        <p:spPr>
          <a:ln/>
        </p:spPr>
        <p:txBody>
          <a:bodyPr/>
          <a:lstStyle>
            <a:lvl1pPr>
              <a:defRPr/>
            </a:lvl1pPr>
          </a:lstStyle>
          <a:p>
            <a:fld id="{C3EB11C7-42E4-4F3E-A97D-E269D35D9C14}" type="slidenum">
              <a:rPr lang="en-US"/>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en-US"/>
          </a:p>
        </p:txBody>
      </p:sp>
      <p:sp>
        <p:nvSpPr>
          <p:cNvPr id="3" name="Rectangle 5"/>
          <p:cNvSpPr>
            <a:spLocks noGrp="1" noChangeArrowheads="1"/>
          </p:cNvSpPr>
          <p:nvPr>
            <p:ph type="sldNum" idx="11"/>
          </p:nvPr>
        </p:nvSpPr>
        <p:spPr>
          <a:ln/>
        </p:spPr>
        <p:txBody>
          <a:bodyPr/>
          <a:lstStyle>
            <a:lvl1pPr>
              <a:defRPr/>
            </a:lvl1pPr>
          </a:lstStyle>
          <a:p>
            <a:fld id="{5AEA31B2-418E-4E93-8D36-2BB3E4D70067}" type="slidenum">
              <a:rPr lang="en-US"/>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5"/>
          <p:cNvSpPr>
            <a:spLocks noGrp="1" noChangeArrowheads="1"/>
          </p:cNvSpPr>
          <p:nvPr>
            <p:ph type="sldNum" idx="11"/>
          </p:nvPr>
        </p:nvSpPr>
        <p:spPr>
          <a:ln/>
        </p:spPr>
        <p:txBody>
          <a:bodyPr/>
          <a:lstStyle>
            <a:lvl1pPr>
              <a:defRPr/>
            </a:lvl1pPr>
          </a:lstStyle>
          <a:p>
            <a:fld id="{57D4A81A-4143-45E2-90E5-F45E2E940871}" type="slidenum">
              <a:rPr lang="en-US"/>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5"/>
          <p:cNvSpPr>
            <a:spLocks noGrp="1" noChangeArrowheads="1"/>
          </p:cNvSpPr>
          <p:nvPr>
            <p:ph type="sldNum" idx="11"/>
          </p:nvPr>
        </p:nvSpPr>
        <p:spPr>
          <a:ln/>
        </p:spPr>
        <p:txBody>
          <a:bodyPr/>
          <a:lstStyle>
            <a:lvl1pPr>
              <a:defRPr/>
            </a:lvl1pPr>
          </a:lstStyle>
          <a:p>
            <a:fld id="{9D7FDD6C-EFF5-441B-83D0-760882924B89}" type="slidenum">
              <a:rPr lang="en-US"/>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sldNum" idx="11"/>
          </p:nvPr>
        </p:nvSpPr>
        <p:spPr>
          <a:ln/>
        </p:spPr>
        <p:txBody>
          <a:bodyPr/>
          <a:lstStyle>
            <a:lvl1pPr>
              <a:defRPr/>
            </a:lvl1pPr>
          </a:lstStyle>
          <a:p>
            <a:fld id="{FA7928FC-93A4-4DC2-9983-F201184908EF}" type="slidenum">
              <a:rPr lang="en-US"/>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19875" y="274638"/>
            <a:ext cx="2054225" cy="58388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0275" cy="58388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sldNum" idx="11"/>
          </p:nvPr>
        </p:nvSpPr>
        <p:spPr>
          <a:ln/>
        </p:spPr>
        <p:txBody>
          <a:bodyPr/>
          <a:lstStyle>
            <a:lvl1pPr>
              <a:defRPr/>
            </a:lvl1pPr>
          </a:lstStyle>
          <a:p>
            <a:fld id="{8FC57BC3-2BF4-4B95-9CFA-07FFD2567F52}" type="slidenum">
              <a:rPr lang="en-US"/>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57200" y="274638"/>
            <a:ext cx="8216900" cy="1130300"/>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Cliquez pour éditer le format du texte-titre</a:t>
            </a:r>
          </a:p>
        </p:txBody>
      </p:sp>
      <p:sp>
        <p:nvSpPr>
          <p:cNvPr id="1027" name="Rectangle 2"/>
          <p:cNvSpPr>
            <a:spLocks noGrp="1" noChangeArrowheads="1"/>
          </p:cNvSpPr>
          <p:nvPr>
            <p:ph type="body" idx="1"/>
          </p:nvPr>
        </p:nvSpPr>
        <p:spPr bwMode="auto">
          <a:xfrm>
            <a:off x="457200" y="1600200"/>
            <a:ext cx="8216900" cy="4513263"/>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Cliquez pour éditer le format du plan de texte</a:t>
            </a:r>
          </a:p>
          <a:p>
            <a:pPr lvl="1"/>
            <a:r>
              <a:rPr lang="en-GB" smtClean="0"/>
              <a:t>Second niveau de plan</a:t>
            </a:r>
          </a:p>
          <a:p>
            <a:pPr lvl="2"/>
            <a:r>
              <a:rPr lang="en-GB" smtClean="0"/>
              <a:t>Troisième niveau de plan</a:t>
            </a:r>
          </a:p>
          <a:p>
            <a:pPr lvl="3"/>
            <a:r>
              <a:rPr lang="en-GB" smtClean="0"/>
              <a:t>Quatrième niveau de plan</a:t>
            </a:r>
          </a:p>
          <a:p>
            <a:pPr lvl="4"/>
            <a:r>
              <a:rPr lang="en-GB" smtClean="0"/>
              <a:t>Cinquième niveau de plan</a:t>
            </a:r>
          </a:p>
          <a:p>
            <a:pPr lvl="4"/>
            <a:r>
              <a:rPr lang="en-GB" smtClean="0"/>
              <a:t>Sixième niveau de plan</a:t>
            </a:r>
          </a:p>
          <a:p>
            <a:pPr lvl="4"/>
            <a:r>
              <a:rPr lang="en-GB" smtClean="0"/>
              <a:t>Septième niveau de plan</a:t>
            </a:r>
          </a:p>
          <a:p>
            <a:pPr lvl="4"/>
            <a:r>
              <a:rPr lang="en-GB" smtClean="0"/>
              <a:t>Huitième niveau de plan</a:t>
            </a:r>
          </a:p>
          <a:p>
            <a:pPr lvl="4"/>
            <a:r>
              <a:rPr lang="en-GB" smtClean="0"/>
              <a:t>Neuvième niveau de plan</a:t>
            </a:r>
          </a:p>
        </p:txBody>
      </p:sp>
      <p:sp>
        <p:nvSpPr>
          <p:cNvPr id="2" name="Rectangle 3"/>
          <p:cNvSpPr>
            <a:spLocks noGrp="1" noChangeArrowheads="1"/>
          </p:cNvSpPr>
          <p:nvPr>
            <p:ph type="dt"/>
          </p:nvPr>
        </p:nvSpPr>
        <p:spPr bwMode="auto">
          <a:xfrm>
            <a:off x="6553200" y="6356350"/>
            <a:ext cx="2120900" cy="352425"/>
          </a:xfrm>
          <a:prstGeom prst="rect">
            <a:avLst/>
          </a:prstGeom>
          <a:noFill/>
          <a:ln w="9525" cap="flat">
            <a:noFill/>
            <a:round/>
            <a:headEnd/>
            <a:tailEnd/>
          </a:ln>
          <a:effectLst/>
        </p:spPr>
        <p:txBody>
          <a:bodyPr vert="horz" wrap="square" lIns="90000" tIns="46800" rIns="90000" bIns="46800" numCol="1" anchor="ctr"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FFFFFF"/>
                </a:solidFill>
              </a:defRPr>
            </a:lvl1pPr>
          </a:lstStyle>
          <a:p>
            <a:pPr>
              <a:defRPr/>
            </a:pPr>
            <a:endParaRPr lang="en-US"/>
          </a:p>
        </p:txBody>
      </p:sp>
      <p:sp>
        <p:nvSpPr>
          <p:cNvPr id="1028" name="Text Box 4"/>
          <p:cNvSpPr txBox="1">
            <a:spLocks noChangeArrowheads="1"/>
          </p:cNvSpPr>
          <p:nvPr/>
        </p:nvSpPr>
        <p:spPr bwMode="auto">
          <a:xfrm>
            <a:off x="3124200" y="6356350"/>
            <a:ext cx="2895600" cy="365125"/>
          </a:xfrm>
          <a:prstGeom prst="rect">
            <a:avLst/>
          </a:prstGeom>
          <a:noFill/>
          <a:ln w="9525" cap="flat">
            <a:noFill/>
            <a:round/>
            <a:headEnd/>
            <a:tailEnd/>
          </a:ln>
          <a:effectLst/>
        </p:spPr>
        <p:txBody>
          <a:bodyPr wrap="none" anchor="ctr"/>
          <a:lstStyle/>
          <a:p>
            <a:pPr>
              <a:defRPr/>
            </a:pPr>
            <a:endParaRPr lang="es-ES"/>
          </a:p>
        </p:txBody>
      </p:sp>
      <p:sp>
        <p:nvSpPr>
          <p:cNvPr id="1029" name="Rectangle 5"/>
          <p:cNvSpPr>
            <a:spLocks noGrp="1" noChangeArrowheads="1"/>
          </p:cNvSpPr>
          <p:nvPr>
            <p:ph type="sldNum"/>
          </p:nvPr>
        </p:nvSpPr>
        <p:spPr bwMode="auto">
          <a:xfrm>
            <a:off x="457200" y="6356350"/>
            <a:ext cx="2120900" cy="352425"/>
          </a:xfrm>
          <a:prstGeom prst="rect">
            <a:avLst/>
          </a:prstGeom>
          <a:noFill/>
          <a:ln w="9525" cap="flat">
            <a:noFill/>
            <a:round/>
            <a:headEnd/>
            <a:tailEnd/>
          </a:ln>
          <a:effectLst/>
        </p:spPr>
        <p:txBody>
          <a:bodyPr vert="horz" wrap="square" lIns="90000" tIns="46800" rIns="90000" bIns="46800" numCol="1" anchor="ctr" anchorCtr="0" compatLnSpc="1">
            <a:prstTxWarp prst="textNoShape">
              <a:avLst/>
            </a:prstTxWarp>
          </a:bodyPr>
          <a:lstStyle>
            <a:lvl1pPr>
              <a:buClrTx/>
              <a:buFontTx/>
              <a:buNone/>
              <a:defRPr>
                <a:solidFill>
                  <a:srgbClr val="FFFFFF"/>
                </a:solidFill>
              </a:defRPr>
            </a:lvl1pPr>
          </a:lstStyle>
          <a:p>
            <a:fld id="{0C2E0CE7-3F3A-454A-ABF3-6FFD796DBFB7}"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449263" rtl="1" eaLnBrk="0" fontAlgn="base" hangingPunct="0">
        <a:spcBef>
          <a:spcPct val="0"/>
        </a:spcBef>
        <a:spcAft>
          <a:spcPct val="0"/>
        </a:spcAft>
        <a:buClr>
          <a:srgbClr val="000000"/>
        </a:buClr>
        <a:buSzPct val="100000"/>
        <a:buFont typeface="Times New Roman" pitchFamily="16" charset="0"/>
        <a:defRPr sz="4400">
          <a:solidFill>
            <a:srgbClr val="FFFFFF"/>
          </a:solidFill>
          <a:latin typeface="+mj-lt"/>
          <a:ea typeface="+mj-ea"/>
          <a:cs typeface="+mj-cs"/>
        </a:defRPr>
      </a:lvl1pPr>
      <a:lvl2pPr algn="ctr" defTabSz="449263" rtl="1" eaLnBrk="0" fontAlgn="base" hangingPunct="0">
        <a:spcBef>
          <a:spcPct val="0"/>
        </a:spcBef>
        <a:spcAft>
          <a:spcPct val="0"/>
        </a:spcAft>
        <a:buClr>
          <a:srgbClr val="000000"/>
        </a:buClr>
        <a:buSzPct val="100000"/>
        <a:buFont typeface="Times New Roman" pitchFamily="16" charset="0"/>
        <a:defRPr sz="4400">
          <a:solidFill>
            <a:srgbClr val="FFFFFF"/>
          </a:solidFill>
          <a:latin typeface="Calibri" pitchFamily="32" charset="0"/>
          <a:cs typeface="Times New Roman" pitchFamily="16" charset="0"/>
        </a:defRPr>
      </a:lvl2pPr>
      <a:lvl3pPr algn="ctr" defTabSz="449263" rtl="1" eaLnBrk="0" fontAlgn="base" hangingPunct="0">
        <a:spcBef>
          <a:spcPct val="0"/>
        </a:spcBef>
        <a:spcAft>
          <a:spcPct val="0"/>
        </a:spcAft>
        <a:buClr>
          <a:srgbClr val="000000"/>
        </a:buClr>
        <a:buSzPct val="100000"/>
        <a:buFont typeface="Times New Roman" pitchFamily="16" charset="0"/>
        <a:defRPr sz="4400">
          <a:solidFill>
            <a:srgbClr val="FFFFFF"/>
          </a:solidFill>
          <a:latin typeface="Calibri" pitchFamily="32" charset="0"/>
          <a:cs typeface="Times New Roman" pitchFamily="16" charset="0"/>
        </a:defRPr>
      </a:lvl3pPr>
      <a:lvl4pPr algn="ctr" defTabSz="449263" rtl="1" eaLnBrk="0" fontAlgn="base" hangingPunct="0">
        <a:spcBef>
          <a:spcPct val="0"/>
        </a:spcBef>
        <a:spcAft>
          <a:spcPct val="0"/>
        </a:spcAft>
        <a:buClr>
          <a:srgbClr val="000000"/>
        </a:buClr>
        <a:buSzPct val="100000"/>
        <a:buFont typeface="Times New Roman" pitchFamily="16" charset="0"/>
        <a:defRPr sz="4400">
          <a:solidFill>
            <a:srgbClr val="FFFFFF"/>
          </a:solidFill>
          <a:latin typeface="Calibri" pitchFamily="32" charset="0"/>
          <a:cs typeface="Times New Roman" pitchFamily="16" charset="0"/>
        </a:defRPr>
      </a:lvl4pPr>
      <a:lvl5pPr algn="ctr" defTabSz="449263" rtl="1" eaLnBrk="0" fontAlgn="base" hangingPunct="0">
        <a:spcBef>
          <a:spcPct val="0"/>
        </a:spcBef>
        <a:spcAft>
          <a:spcPct val="0"/>
        </a:spcAft>
        <a:buClr>
          <a:srgbClr val="000000"/>
        </a:buClr>
        <a:buSzPct val="100000"/>
        <a:buFont typeface="Times New Roman" pitchFamily="16" charset="0"/>
        <a:defRPr sz="4400">
          <a:solidFill>
            <a:srgbClr val="FFFFFF"/>
          </a:solidFill>
          <a:latin typeface="Calibri" pitchFamily="32" charset="0"/>
          <a:cs typeface="Times New Roman" pitchFamily="16" charset="0"/>
        </a:defRPr>
      </a:lvl5pPr>
      <a:lvl6pPr marL="2514600" indent="-228600" algn="ctr" defTabSz="449263" rtl="1" eaLnBrk="0" fontAlgn="base" hangingPunct="0">
        <a:spcBef>
          <a:spcPct val="0"/>
        </a:spcBef>
        <a:spcAft>
          <a:spcPct val="0"/>
        </a:spcAft>
        <a:buClr>
          <a:srgbClr val="000000"/>
        </a:buClr>
        <a:buSzPct val="100000"/>
        <a:buFont typeface="Times New Roman" pitchFamily="16" charset="0"/>
        <a:defRPr sz="4400">
          <a:solidFill>
            <a:srgbClr val="FFFFFF"/>
          </a:solidFill>
          <a:latin typeface="Calibri" pitchFamily="32" charset="0"/>
          <a:cs typeface="Times New Roman" pitchFamily="16" charset="0"/>
        </a:defRPr>
      </a:lvl6pPr>
      <a:lvl7pPr marL="2971800" indent="-228600" algn="ctr" defTabSz="449263" rtl="1" eaLnBrk="0" fontAlgn="base" hangingPunct="0">
        <a:spcBef>
          <a:spcPct val="0"/>
        </a:spcBef>
        <a:spcAft>
          <a:spcPct val="0"/>
        </a:spcAft>
        <a:buClr>
          <a:srgbClr val="000000"/>
        </a:buClr>
        <a:buSzPct val="100000"/>
        <a:buFont typeface="Times New Roman" pitchFamily="16" charset="0"/>
        <a:defRPr sz="4400">
          <a:solidFill>
            <a:srgbClr val="FFFFFF"/>
          </a:solidFill>
          <a:latin typeface="Calibri" pitchFamily="32" charset="0"/>
          <a:cs typeface="Times New Roman" pitchFamily="16" charset="0"/>
        </a:defRPr>
      </a:lvl7pPr>
      <a:lvl8pPr marL="3429000" indent="-228600" algn="ctr" defTabSz="449263" rtl="1" eaLnBrk="0" fontAlgn="base" hangingPunct="0">
        <a:spcBef>
          <a:spcPct val="0"/>
        </a:spcBef>
        <a:spcAft>
          <a:spcPct val="0"/>
        </a:spcAft>
        <a:buClr>
          <a:srgbClr val="000000"/>
        </a:buClr>
        <a:buSzPct val="100000"/>
        <a:buFont typeface="Times New Roman" pitchFamily="16" charset="0"/>
        <a:defRPr sz="4400">
          <a:solidFill>
            <a:srgbClr val="FFFFFF"/>
          </a:solidFill>
          <a:latin typeface="Calibri" pitchFamily="32" charset="0"/>
          <a:cs typeface="Times New Roman" pitchFamily="16" charset="0"/>
        </a:defRPr>
      </a:lvl8pPr>
      <a:lvl9pPr marL="3886200" indent="-228600" algn="ctr" defTabSz="449263" rtl="1" eaLnBrk="0" fontAlgn="base" hangingPunct="0">
        <a:spcBef>
          <a:spcPct val="0"/>
        </a:spcBef>
        <a:spcAft>
          <a:spcPct val="0"/>
        </a:spcAft>
        <a:buClr>
          <a:srgbClr val="000000"/>
        </a:buClr>
        <a:buSzPct val="100000"/>
        <a:buFont typeface="Times New Roman" pitchFamily="16" charset="0"/>
        <a:defRPr sz="4400">
          <a:solidFill>
            <a:srgbClr val="FFFFFF"/>
          </a:solidFill>
          <a:latin typeface="Calibri" pitchFamily="32" charset="0"/>
          <a:cs typeface="Times New Roman" pitchFamily="16" charset="0"/>
        </a:defRPr>
      </a:lvl9pPr>
    </p:titleStyle>
    <p:bodyStyle>
      <a:lvl1pPr marL="342900" indent="-342900" algn="r" defTabSz="449263" rtl="1" eaLnBrk="0" fontAlgn="base" hangingPunct="0">
        <a:spcBef>
          <a:spcPts val="800"/>
        </a:spcBef>
        <a:spcAft>
          <a:spcPct val="0"/>
        </a:spcAft>
        <a:buClr>
          <a:srgbClr val="000000"/>
        </a:buClr>
        <a:buSzPct val="100000"/>
        <a:buFont typeface="Times New Roman" pitchFamily="16" charset="0"/>
        <a:defRPr sz="3200">
          <a:solidFill>
            <a:srgbClr val="FFFFFF"/>
          </a:solidFill>
          <a:latin typeface="+mn-lt"/>
          <a:ea typeface="+mn-ea"/>
          <a:cs typeface="+mn-cs"/>
        </a:defRPr>
      </a:lvl1pPr>
      <a:lvl2pPr marL="742950" indent="-285750" algn="r" defTabSz="449263" rtl="1" eaLnBrk="0" fontAlgn="base" hangingPunct="0">
        <a:spcBef>
          <a:spcPts val="700"/>
        </a:spcBef>
        <a:spcAft>
          <a:spcPct val="0"/>
        </a:spcAft>
        <a:buClr>
          <a:srgbClr val="000000"/>
        </a:buClr>
        <a:buSzPct val="100000"/>
        <a:buFont typeface="Times New Roman" pitchFamily="16" charset="0"/>
        <a:defRPr sz="2800">
          <a:solidFill>
            <a:srgbClr val="FFFFFF"/>
          </a:solidFill>
          <a:latin typeface="+mn-lt"/>
          <a:cs typeface="+mn-cs"/>
        </a:defRPr>
      </a:lvl2pPr>
      <a:lvl3pPr marL="1143000" indent="-228600" algn="r" defTabSz="449263" rtl="1" eaLnBrk="0" fontAlgn="base" hangingPunct="0">
        <a:spcBef>
          <a:spcPts val="600"/>
        </a:spcBef>
        <a:spcAft>
          <a:spcPct val="0"/>
        </a:spcAft>
        <a:buClr>
          <a:srgbClr val="000000"/>
        </a:buClr>
        <a:buSzPct val="100000"/>
        <a:buFont typeface="Times New Roman" pitchFamily="16" charset="0"/>
        <a:defRPr sz="2400">
          <a:solidFill>
            <a:srgbClr val="FFFFFF"/>
          </a:solidFill>
          <a:latin typeface="+mn-lt"/>
          <a:cs typeface="+mn-cs"/>
        </a:defRPr>
      </a:lvl3pPr>
      <a:lvl4pPr marL="1600200" indent="-228600" algn="r" defTabSz="449263" rtl="1" eaLnBrk="0" fontAlgn="base" hangingPunct="0">
        <a:spcBef>
          <a:spcPts val="500"/>
        </a:spcBef>
        <a:spcAft>
          <a:spcPct val="0"/>
        </a:spcAft>
        <a:buClr>
          <a:srgbClr val="000000"/>
        </a:buClr>
        <a:buSzPct val="100000"/>
        <a:buFont typeface="Times New Roman" pitchFamily="16" charset="0"/>
        <a:defRPr sz="2000">
          <a:solidFill>
            <a:srgbClr val="FFFFFF"/>
          </a:solidFill>
          <a:latin typeface="+mn-lt"/>
          <a:cs typeface="+mn-cs"/>
        </a:defRPr>
      </a:lvl4pPr>
      <a:lvl5pPr marL="2057400" indent="-228600" algn="r" defTabSz="449263" rtl="1" eaLnBrk="0" fontAlgn="base" hangingPunct="0">
        <a:spcBef>
          <a:spcPts val="500"/>
        </a:spcBef>
        <a:spcAft>
          <a:spcPct val="0"/>
        </a:spcAft>
        <a:buClr>
          <a:srgbClr val="000000"/>
        </a:buClr>
        <a:buSzPct val="100000"/>
        <a:buFont typeface="Times New Roman" pitchFamily="16" charset="0"/>
        <a:defRPr sz="2000">
          <a:solidFill>
            <a:srgbClr val="FFFFFF"/>
          </a:solidFill>
          <a:latin typeface="+mn-lt"/>
          <a:cs typeface="+mn-cs"/>
        </a:defRPr>
      </a:lvl5pPr>
      <a:lvl6pPr marL="2514600" indent="-228600" algn="r" defTabSz="449263" rtl="1" eaLnBrk="0" fontAlgn="base" hangingPunct="0">
        <a:spcBef>
          <a:spcPts val="500"/>
        </a:spcBef>
        <a:spcAft>
          <a:spcPct val="0"/>
        </a:spcAft>
        <a:buClr>
          <a:srgbClr val="000000"/>
        </a:buClr>
        <a:buSzPct val="100000"/>
        <a:buFont typeface="Times New Roman" pitchFamily="16" charset="0"/>
        <a:defRPr sz="2000">
          <a:solidFill>
            <a:srgbClr val="FFFFFF"/>
          </a:solidFill>
          <a:latin typeface="+mn-lt"/>
          <a:cs typeface="+mn-cs"/>
        </a:defRPr>
      </a:lvl6pPr>
      <a:lvl7pPr marL="2971800" indent="-228600" algn="r" defTabSz="449263" rtl="1" eaLnBrk="0" fontAlgn="base" hangingPunct="0">
        <a:spcBef>
          <a:spcPts val="500"/>
        </a:spcBef>
        <a:spcAft>
          <a:spcPct val="0"/>
        </a:spcAft>
        <a:buClr>
          <a:srgbClr val="000000"/>
        </a:buClr>
        <a:buSzPct val="100000"/>
        <a:buFont typeface="Times New Roman" pitchFamily="16" charset="0"/>
        <a:defRPr sz="2000">
          <a:solidFill>
            <a:srgbClr val="FFFFFF"/>
          </a:solidFill>
          <a:latin typeface="+mn-lt"/>
          <a:cs typeface="+mn-cs"/>
        </a:defRPr>
      </a:lvl7pPr>
      <a:lvl8pPr marL="3429000" indent="-228600" algn="r" defTabSz="449263" rtl="1" eaLnBrk="0" fontAlgn="base" hangingPunct="0">
        <a:spcBef>
          <a:spcPts val="500"/>
        </a:spcBef>
        <a:spcAft>
          <a:spcPct val="0"/>
        </a:spcAft>
        <a:buClr>
          <a:srgbClr val="000000"/>
        </a:buClr>
        <a:buSzPct val="100000"/>
        <a:buFont typeface="Times New Roman" pitchFamily="16" charset="0"/>
        <a:defRPr sz="2000">
          <a:solidFill>
            <a:srgbClr val="FFFFFF"/>
          </a:solidFill>
          <a:latin typeface="+mn-lt"/>
          <a:cs typeface="+mn-cs"/>
        </a:defRPr>
      </a:lvl8pPr>
      <a:lvl9pPr marL="3886200" indent="-228600" algn="r" defTabSz="449263" rtl="1" eaLnBrk="0" fontAlgn="base" hangingPunct="0">
        <a:spcBef>
          <a:spcPts val="500"/>
        </a:spcBef>
        <a:spcAft>
          <a:spcPct val="0"/>
        </a:spcAft>
        <a:buClr>
          <a:srgbClr val="000000"/>
        </a:buClr>
        <a:buSzPct val="100000"/>
        <a:buFont typeface="Times New Roman" pitchFamily="16" charset="0"/>
        <a:defRPr sz="2000">
          <a:solidFill>
            <a:srgbClr val="FFFFFF"/>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image" Target="../media/image43.gif"/><Relationship Id="rId4" Type="http://schemas.openxmlformats.org/officeDocument/2006/relationships/image" Target="../media/image42.gif"/></Relationships>
</file>

<file path=ppt/slides/_rels/slide36.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5" cstate="print"/>
          <a:srcRect/>
          <a:stretch>
            <a:fillRect/>
          </a:stretch>
        </p:blipFill>
        <p:spPr bwMode="auto">
          <a:xfrm>
            <a:off x="1365250" y="3887788"/>
            <a:ext cx="6699250" cy="2044700"/>
          </a:xfrm>
          <a:prstGeom prst="rect">
            <a:avLst/>
          </a:prstGeom>
          <a:noFill/>
          <a:ln w="9525">
            <a:noFill/>
            <a:round/>
            <a:headEnd/>
            <a:tailEnd/>
          </a:ln>
        </p:spPr>
      </p:pic>
      <p:pic>
        <p:nvPicPr>
          <p:cNvPr id="2051" name="Picture 3"/>
          <p:cNvPicPr>
            <a:picLocks noChangeAspect="1" noChangeArrowheads="1"/>
          </p:cNvPicPr>
          <p:nvPr/>
        </p:nvPicPr>
        <p:blipFill>
          <a:blip r:embed="rId6" cstate="print"/>
          <a:srcRect/>
          <a:stretch>
            <a:fillRect/>
          </a:stretch>
        </p:blipFill>
        <p:spPr bwMode="auto">
          <a:xfrm>
            <a:off x="222250" y="4824413"/>
            <a:ext cx="1865313" cy="1871662"/>
          </a:xfrm>
          <a:prstGeom prst="rect">
            <a:avLst/>
          </a:prstGeom>
          <a:noFill/>
          <a:ln w="9525">
            <a:noFill/>
            <a:round/>
            <a:headEnd/>
            <a:tailEnd/>
          </a:ln>
        </p:spPr>
      </p:pic>
      <p:pic>
        <p:nvPicPr>
          <p:cNvPr id="3076" name="Picture 4"/>
          <p:cNvPicPr>
            <a:picLocks noChangeAspect="1" noChangeArrowheads="1"/>
          </p:cNvPicPr>
          <p:nvPr/>
        </p:nvPicPr>
        <p:blipFill>
          <a:blip r:embed="rId7" cstate="print"/>
          <a:srcRect/>
          <a:stretch>
            <a:fillRect/>
          </a:stretch>
        </p:blipFill>
        <p:spPr bwMode="auto">
          <a:xfrm>
            <a:off x="7880350" y="5616575"/>
            <a:ext cx="1047750" cy="1047750"/>
          </a:xfrm>
          <a:prstGeom prst="rect">
            <a:avLst/>
          </a:prstGeom>
          <a:noFill/>
          <a:ln w="9525">
            <a:noFill/>
            <a:round/>
            <a:headEnd/>
            <a:tailEnd/>
          </a:ln>
        </p:spPr>
      </p:pic>
      <p:sp>
        <p:nvSpPr>
          <p:cNvPr id="6" name="5 CuadroTexto"/>
          <p:cNvSpPr txBox="1"/>
          <p:nvPr/>
        </p:nvSpPr>
        <p:spPr>
          <a:xfrm>
            <a:off x="1619250" y="1196975"/>
            <a:ext cx="5905500" cy="1292225"/>
          </a:xfrm>
          <a:prstGeom prst="rect">
            <a:avLst/>
          </a:prstGeom>
          <a:noFill/>
        </p:spPr>
        <p:txBody>
          <a:bodyPr>
            <a:spAutoFit/>
          </a:bodyPr>
          <a:lstStyle/>
          <a:p>
            <a:pPr algn="ctr">
              <a:defRPr/>
            </a:pPr>
            <a:endParaRPr lang="es-ES" b="1" dirty="0"/>
          </a:p>
          <a:p>
            <a:pPr algn="ctr">
              <a:defRPr/>
            </a:pPr>
            <a:r>
              <a:rPr lang="es-ES" sz="6000" b="1" dirty="0" err="1">
                <a:effectLst>
                  <a:outerShdw blurRad="38100" dist="38100" dir="2700000" algn="tl">
                    <a:srgbClr val="000000">
                      <a:alpha val="43137"/>
                    </a:srgbClr>
                  </a:outerShdw>
                </a:effectLst>
                <a:latin typeface="AR CENA" pitchFamily="2" charset="0"/>
              </a:rPr>
              <a:t>Maude</a:t>
            </a:r>
            <a:r>
              <a:rPr lang="es-ES" sz="6000" b="1" dirty="0">
                <a:effectLst>
                  <a:outerShdw blurRad="38100" dist="38100" dir="2700000" algn="tl">
                    <a:srgbClr val="000000">
                      <a:alpha val="43137"/>
                    </a:srgbClr>
                  </a:outerShdw>
                </a:effectLst>
                <a:latin typeface="AR CENA" pitchFamily="2" charset="0"/>
              </a:rPr>
              <a:t> White</a:t>
            </a:r>
          </a:p>
        </p:txBody>
      </p:sp>
      <p:sp>
        <p:nvSpPr>
          <p:cNvPr id="2054" name="6 CuadroTexto"/>
          <p:cNvSpPr txBox="1">
            <a:spLocks noChangeArrowheads="1"/>
          </p:cNvSpPr>
          <p:nvPr/>
        </p:nvSpPr>
        <p:spPr bwMode="auto">
          <a:xfrm>
            <a:off x="0" y="2708275"/>
            <a:ext cx="9144000" cy="708025"/>
          </a:xfrm>
          <a:prstGeom prst="rect">
            <a:avLst/>
          </a:prstGeom>
          <a:noFill/>
          <a:ln w="9525">
            <a:noFill/>
            <a:miter lim="800000"/>
            <a:headEnd/>
            <a:tailEnd/>
          </a:ln>
        </p:spPr>
        <p:txBody>
          <a:bodyPr>
            <a:spAutoFit/>
          </a:bodyPr>
          <a:lstStyle/>
          <a:p>
            <a:pPr algn="ctr"/>
            <a:r>
              <a:rPr lang="es-ES" sz="4000">
                <a:latin typeface="AR CENA" pitchFamily="2" charset="0"/>
              </a:rPr>
              <a:t>Artista del papel</a:t>
            </a:r>
          </a:p>
        </p:txBody>
      </p:sp>
    </p:spTree>
  </p:cSld>
  <p:clrMapOvr>
    <a:masterClrMapping/>
  </p:clrMapOvr>
  <p:transition spd="med">
    <p:push dir="r"/>
    <p:sndAc>
      <p:stSnd loop="1">
        <p:snd r:embed="rId3" name="&amp;quot%3BRamona&amp;quot%3B%20-%20André%20Rieu.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additive="repl">
                                        <p:cTn id="6" dur="2" fill="hold">
                                          <p:stCondLst>
                                            <p:cond delay="0"/>
                                          </p:stCondLst>
                                        </p:cTn>
                                        <p:tgtEl>
                                          <p:spTgt spid="3074"/>
                                        </p:tgtEl>
                                        <p:attrNameLst>
                                          <p:attrName>style.visibility</p:attrName>
                                        </p:attrNameLst>
                                      </p:cBhvr>
                                      <p:to>
                                        <p:strVal val="visible"/>
                                      </p:to>
                                    </p:set>
                                    <p:anim calcmode="lin" valueType="num">
                                      <p:cBhvr additive="repl">
                                        <p:cTn id="7" dur="1000" fill="hold"/>
                                        <p:tgtEl>
                                          <p:spTgt spid="3074"/>
                                        </p:tgtEl>
                                        <p:attrNameLst>
                                          <p:attrName>ppt_w</p:attrName>
                                        </p:attrNameLst>
                                      </p:cBhvr>
                                      <p:tavLst>
                                        <p:tav tm="100000">
                                          <p:val>
                                            <p:strVal val="0"/>
                                          </p:val>
                                        </p:tav>
                                        <p:tav>
                                          <p:val>
                                            <p:strVal val="#ppt_w"/>
                                          </p:val>
                                        </p:tav>
                                      </p:tavLst>
                                    </p:anim>
                                    <p:anim calcmode="lin" valueType="num">
                                      <p:cBhvr additive="repl">
                                        <p:cTn id="8" dur="1000" fill="hold"/>
                                        <p:tgtEl>
                                          <p:spTgt spid="3074"/>
                                        </p:tgtEl>
                                        <p:attrNameLst>
                                          <p:attrName>ppt_h</p:attrName>
                                        </p:attrNameLst>
                                      </p:cBhvr>
                                      <p:tavLst>
                                        <p:tav tm="100000">
                                          <p:val>
                                            <p:strVal val="0"/>
                                          </p:val>
                                        </p:tav>
                                        <p:tav>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additive="repl">
                                        <p:cTn id="12" dur="2" fill="hold">
                                          <p:stCondLst>
                                            <p:cond delay="0"/>
                                          </p:stCondLst>
                                        </p:cTn>
                                        <p:tgtEl>
                                          <p:spTgt spid="3076"/>
                                        </p:tgtEl>
                                        <p:attrNameLst>
                                          <p:attrName>style.visibility</p:attrName>
                                        </p:attrNameLst>
                                      </p:cBhvr>
                                      <p:to>
                                        <p:strVal val="visible"/>
                                      </p:to>
                                    </p:set>
                                    <p:anim calcmode="lin" valueType="num">
                                      <p:cBhvr additive="repl">
                                        <p:cTn id="13" dur="1000" fill="hold"/>
                                        <p:tgtEl>
                                          <p:spTgt spid="3076"/>
                                        </p:tgtEl>
                                        <p:attrNameLst>
                                          <p:attrName>ppt_w</p:attrName>
                                        </p:attrNameLst>
                                      </p:cBhvr>
                                      <p:tavLst>
                                        <p:tav tm="100000">
                                          <p:val>
                                            <p:strVal val="0"/>
                                          </p:val>
                                        </p:tav>
                                        <p:tav>
                                          <p:val>
                                            <p:strVal val="#ppt_w"/>
                                          </p:val>
                                        </p:tav>
                                      </p:tavLst>
                                    </p:anim>
                                    <p:anim calcmode="lin" valueType="num">
                                      <p:cBhvr additive="repl">
                                        <p:cTn id="14" dur="1000" fill="hold"/>
                                        <p:tgtEl>
                                          <p:spTgt spid="3076"/>
                                        </p:tgtEl>
                                        <p:attrNameLst>
                                          <p:attrName>ppt_h</p:attrName>
                                        </p:attrNameLst>
                                      </p:cBhvr>
                                      <p:tavLst>
                                        <p:tav tm="100000">
                                          <p:val>
                                            <p:strVal val="0"/>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431800" y="1412875"/>
            <a:ext cx="8207375" cy="4275138"/>
          </a:xfrm>
          <a:prstGeom prst="rect">
            <a:avLst/>
          </a:prstGeom>
          <a:noFill/>
          <a:ln w="9525">
            <a:noFill/>
            <a:round/>
            <a:headEnd/>
            <a:tailEnd/>
          </a:ln>
        </p:spPr>
        <p:txBody>
          <a:bodyPr lIns="90000" tIns="45000" rIns="90000" bIns="45000"/>
          <a:lstStyle/>
          <a:p>
            <a:pPr algn="ctr" rtl="0">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b="1" i="1">
                <a:solidFill>
                  <a:srgbClr val="FFFFFF"/>
                </a:solidFill>
              </a:rPr>
              <a:t>Ciertas creaciones requieren más precisión y rigor que otras. Evidentemente, este es el caso de las obras de Maude White, una joven artista americana instalada en Buffalo, en el Estado de Nueva York, donde recorta el papel de forma increíble.</a:t>
            </a:r>
          </a:p>
          <a:p>
            <a:pPr algn="ctr" rtl="0">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fr-FR" sz="2000" b="1" i="1">
              <a:solidFill>
                <a:srgbClr val="FFFFFF"/>
              </a:solidFill>
            </a:endParaRPr>
          </a:p>
          <a:p>
            <a:pPr algn="ctr" rtl="0">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b="1" i="1">
                <a:solidFill>
                  <a:srgbClr val="FFFFFF"/>
                </a:solidFill>
              </a:rPr>
              <a:t>Es difícil ser más meticuloso que esta señorita. Catalogadas como extraordinarias, las composiciones de Maude White le exigen centenares de horas de diseño y de recorte.</a:t>
            </a:r>
          </a:p>
          <a:p>
            <a:pPr algn="ctr" rtl="0">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fr-FR" sz="2000" b="1" i="1">
              <a:solidFill>
                <a:srgbClr val="FFFFFF"/>
              </a:solidFill>
            </a:endParaRPr>
          </a:p>
          <a:p>
            <a:pPr algn="ctr" rtl="0">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b="1" i="1">
                <a:solidFill>
                  <a:srgbClr val="FFFFFF"/>
                </a:solidFill>
              </a:rPr>
              <a:t>Tras realizar sus ilustraciones sobre papel blanco, la joven las recorta y las coloca sobre fondos relativamente oscuros a fin de hacer resaltar su trabajo puntilloso por medio del contraste de colores. El resultado es deslumbrante y no permite el menor error. </a:t>
            </a:r>
          </a:p>
        </p:txBody>
      </p:sp>
    </p:spTree>
  </p:cSld>
  <p:clrMapOvr>
    <a:masterClrMapping/>
  </p:clrMapOvr>
  <p:transition spd="med">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fill="hold" nodeType="clickEffect">
                                  <p:stCondLst>
                                    <p:cond delay="0"/>
                                  </p:stCondLst>
                                  <p:iterate type="lt">
                                    <p:tmPct val="5000"/>
                                  </p:iterate>
                                  <p:childTnLst>
                                    <p:set>
                                      <p:cBhvr additive="repl">
                                        <p:cTn id="6" dur="2" fill="hold">
                                          <p:stCondLst>
                                            <p:cond delay="0"/>
                                          </p:stCondLst>
                                        </p:cTn>
                                        <p:tgtEl>
                                          <p:spTgt spid="4097">
                                            <p:txEl>
                                              <p:pRg st="0" end="0"/>
                                            </p:txEl>
                                          </p:spTgt>
                                        </p:tgtEl>
                                        <p:attrNameLst>
                                          <p:attrName>style.visibility</p:attrName>
                                        </p:attrNameLst>
                                      </p:cBhvr>
                                      <p:to>
                                        <p:strVal val="visible"/>
                                      </p:to>
                                    </p:set>
                                    <p:anim calcmode="lin" valueType="num">
                                      <p:cBhvr additive="repl">
                                        <p:cTn id="7" dur="1000" fill="hold"/>
                                        <p:tgtEl>
                                          <p:spTgt spid="4097">
                                            <p:txEl>
                                              <p:pRg st="0" end="0"/>
                                            </p:txEl>
                                          </p:spTgt>
                                        </p:tgtEl>
                                        <p:attrNameLst>
                                          <p:attrName>ppt_x</p:attrName>
                                        </p:attrNameLst>
                                      </p:cBhvr>
                                      <p:tavLst>
                                        <p:tav tm="50000">
                                          <p:val>
                                            <p:strVal val="#ppt_x"/>
                                          </p:val>
                                        </p:tav>
                                        <p:tav tm="100000">
                                          <p:val>
                                            <p:strVal val="#ppt_x+.1"/>
                                          </p:val>
                                        </p:tav>
                                        <p:tav>
                                          <p:val>
                                            <p:strVal val="#ppt_x"/>
                                          </p:val>
                                        </p:tav>
                                      </p:tavLst>
                                    </p:anim>
                                    <p:anim calcmode="lin" valueType="num">
                                      <p:cBhvr additive="repl">
                                        <p:cTn id="8" dur="1000" fill="hold"/>
                                        <p:tgtEl>
                                          <p:spTgt spid="4097">
                                            <p:txEl>
                                              <p:pRg st="0" end="0"/>
                                            </p:txEl>
                                          </p:spTgt>
                                        </p:tgtEl>
                                        <p:attrNameLst>
                                          <p:attrName>ppt_y</p:attrName>
                                        </p:attrNameLst>
                                      </p:cBhvr>
                                      <p:tavLst>
                                        <p:tav tm="100000">
                                          <p:val>
                                            <p:strVal val="#ppt_y"/>
                                          </p:val>
                                        </p:tav>
                                        <p:tav>
                                          <p:val>
                                            <p:strVal val="#ppt_y"/>
                                          </p:val>
                                        </p:tav>
                                      </p:tavLst>
                                    </p:anim>
                                    <p:anim calcmode="lin" valueType="num">
                                      <p:cBhvr additive="repl">
                                        <p:cTn id="9" dur="1000" fill="hold"/>
                                        <p:tgtEl>
                                          <p:spTgt spid="4097">
                                            <p:txEl>
                                              <p:pRg st="0" end="0"/>
                                            </p:txEl>
                                          </p:spTgt>
                                        </p:tgtEl>
                                        <p:attrNameLst>
                                          <p:attrName>ppt_h</p:attrName>
                                        </p:attrNameLst>
                                      </p:cBhvr>
                                      <p:tavLst>
                                        <p:tav tm="50000">
                                          <p:val>
                                            <p:strVal val="#ppt_h/10"/>
                                          </p:val>
                                        </p:tav>
                                        <p:tav tm="100000">
                                          <p:val>
                                            <p:strVal val="#ppt_h+.01"/>
                                          </p:val>
                                        </p:tav>
                                        <p:tav>
                                          <p:val>
                                            <p:strVal val="#ppt_h"/>
                                          </p:val>
                                        </p:tav>
                                      </p:tavLst>
                                    </p:anim>
                                    <p:anim calcmode="lin" valueType="num">
                                      <p:cBhvr additive="repl">
                                        <p:cTn id="10" dur="1000" fill="hold"/>
                                        <p:tgtEl>
                                          <p:spTgt spid="4097">
                                            <p:txEl>
                                              <p:pRg st="0" end="0"/>
                                            </p:txEl>
                                          </p:spTgt>
                                        </p:tgtEl>
                                        <p:attrNameLst>
                                          <p:attrName>ppt_w</p:attrName>
                                        </p:attrNameLst>
                                      </p:cBhvr>
                                      <p:tavLst>
                                        <p:tav tm="50000">
                                          <p:val>
                                            <p:strVal val="#ppt_w/10"/>
                                          </p:val>
                                        </p:tav>
                                        <p:tav tm="100000">
                                          <p:val>
                                            <p:strVal val="#ppt_w+.01"/>
                                          </p:val>
                                        </p:tav>
                                        <p:tav>
                                          <p:val>
                                            <p:strVal val="#ppt_w"/>
                                          </p:val>
                                        </p:tav>
                                      </p:tavLst>
                                    </p:anim>
                                    <p:animEffect transition="in" filter="fade">
                                      <p:cBhvr additive="repl">
                                        <p:cTn id="11" dur="1000"/>
                                        <p:tgtEl>
                                          <p:spTgt spid="409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fill="hold" nodeType="clickEffect">
                                  <p:stCondLst>
                                    <p:cond delay="0"/>
                                  </p:stCondLst>
                                  <p:iterate type="lt">
                                    <p:tmPct val="5000"/>
                                  </p:iterate>
                                  <p:childTnLst>
                                    <p:set>
                                      <p:cBhvr additive="repl">
                                        <p:cTn id="15" dur="2" fill="hold">
                                          <p:stCondLst>
                                            <p:cond delay="0"/>
                                          </p:stCondLst>
                                        </p:cTn>
                                        <p:tgtEl>
                                          <p:spTgt spid="4097">
                                            <p:txEl>
                                              <p:pRg st="2" end="2"/>
                                            </p:txEl>
                                          </p:spTgt>
                                        </p:tgtEl>
                                        <p:attrNameLst>
                                          <p:attrName>style.visibility</p:attrName>
                                        </p:attrNameLst>
                                      </p:cBhvr>
                                      <p:to>
                                        <p:strVal val="visible"/>
                                      </p:to>
                                    </p:set>
                                    <p:anim calcmode="lin" valueType="num">
                                      <p:cBhvr additive="repl">
                                        <p:cTn id="16" dur="1000" fill="hold"/>
                                        <p:tgtEl>
                                          <p:spTgt spid="4097">
                                            <p:txEl>
                                              <p:pRg st="2" end="2"/>
                                            </p:txEl>
                                          </p:spTgt>
                                        </p:tgtEl>
                                        <p:attrNameLst>
                                          <p:attrName>ppt_x</p:attrName>
                                        </p:attrNameLst>
                                      </p:cBhvr>
                                      <p:tavLst>
                                        <p:tav tm="50000">
                                          <p:val>
                                            <p:strVal val="#ppt_x"/>
                                          </p:val>
                                        </p:tav>
                                        <p:tav tm="100000">
                                          <p:val>
                                            <p:strVal val="#ppt_x+.1"/>
                                          </p:val>
                                        </p:tav>
                                        <p:tav>
                                          <p:val>
                                            <p:strVal val="#ppt_x"/>
                                          </p:val>
                                        </p:tav>
                                      </p:tavLst>
                                    </p:anim>
                                    <p:anim calcmode="lin" valueType="num">
                                      <p:cBhvr additive="repl">
                                        <p:cTn id="17" dur="1000" fill="hold"/>
                                        <p:tgtEl>
                                          <p:spTgt spid="4097">
                                            <p:txEl>
                                              <p:pRg st="2" end="2"/>
                                            </p:txEl>
                                          </p:spTgt>
                                        </p:tgtEl>
                                        <p:attrNameLst>
                                          <p:attrName>ppt_y</p:attrName>
                                        </p:attrNameLst>
                                      </p:cBhvr>
                                      <p:tavLst>
                                        <p:tav tm="100000">
                                          <p:val>
                                            <p:strVal val="#ppt_y"/>
                                          </p:val>
                                        </p:tav>
                                        <p:tav>
                                          <p:val>
                                            <p:strVal val="#ppt_y"/>
                                          </p:val>
                                        </p:tav>
                                      </p:tavLst>
                                    </p:anim>
                                    <p:anim calcmode="lin" valueType="num">
                                      <p:cBhvr additive="repl">
                                        <p:cTn id="18" dur="1000" fill="hold"/>
                                        <p:tgtEl>
                                          <p:spTgt spid="4097">
                                            <p:txEl>
                                              <p:pRg st="2" end="2"/>
                                            </p:txEl>
                                          </p:spTgt>
                                        </p:tgtEl>
                                        <p:attrNameLst>
                                          <p:attrName>ppt_h</p:attrName>
                                        </p:attrNameLst>
                                      </p:cBhvr>
                                      <p:tavLst>
                                        <p:tav tm="50000">
                                          <p:val>
                                            <p:strVal val="#ppt_h/10"/>
                                          </p:val>
                                        </p:tav>
                                        <p:tav tm="100000">
                                          <p:val>
                                            <p:strVal val="#ppt_h+.01"/>
                                          </p:val>
                                        </p:tav>
                                        <p:tav>
                                          <p:val>
                                            <p:strVal val="#ppt_h"/>
                                          </p:val>
                                        </p:tav>
                                      </p:tavLst>
                                    </p:anim>
                                    <p:anim calcmode="lin" valueType="num">
                                      <p:cBhvr additive="repl">
                                        <p:cTn id="19" dur="1000" fill="hold"/>
                                        <p:tgtEl>
                                          <p:spTgt spid="4097">
                                            <p:txEl>
                                              <p:pRg st="2" end="2"/>
                                            </p:txEl>
                                          </p:spTgt>
                                        </p:tgtEl>
                                        <p:attrNameLst>
                                          <p:attrName>ppt_w</p:attrName>
                                        </p:attrNameLst>
                                      </p:cBhvr>
                                      <p:tavLst>
                                        <p:tav tm="50000">
                                          <p:val>
                                            <p:strVal val="#ppt_w/10"/>
                                          </p:val>
                                        </p:tav>
                                        <p:tav tm="100000">
                                          <p:val>
                                            <p:strVal val="#ppt_w+.01"/>
                                          </p:val>
                                        </p:tav>
                                        <p:tav>
                                          <p:val>
                                            <p:strVal val="#ppt_w"/>
                                          </p:val>
                                        </p:tav>
                                      </p:tavLst>
                                    </p:anim>
                                    <p:animEffect transition="in" filter="fade">
                                      <p:cBhvr additive="repl">
                                        <p:cTn id="20" dur="1000"/>
                                        <p:tgtEl>
                                          <p:spTgt spid="4097">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fill="hold" nodeType="clickEffect">
                                  <p:stCondLst>
                                    <p:cond delay="0"/>
                                  </p:stCondLst>
                                  <p:iterate type="lt">
                                    <p:tmPct val="5000"/>
                                  </p:iterate>
                                  <p:childTnLst>
                                    <p:set>
                                      <p:cBhvr additive="repl">
                                        <p:cTn id="24" dur="2" fill="hold">
                                          <p:stCondLst>
                                            <p:cond delay="0"/>
                                          </p:stCondLst>
                                        </p:cTn>
                                        <p:tgtEl>
                                          <p:spTgt spid="4097">
                                            <p:txEl>
                                              <p:pRg st="4" end="4"/>
                                            </p:txEl>
                                          </p:spTgt>
                                        </p:tgtEl>
                                        <p:attrNameLst>
                                          <p:attrName>style.visibility</p:attrName>
                                        </p:attrNameLst>
                                      </p:cBhvr>
                                      <p:to>
                                        <p:strVal val="visible"/>
                                      </p:to>
                                    </p:set>
                                    <p:anim calcmode="lin" valueType="num">
                                      <p:cBhvr additive="repl">
                                        <p:cTn id="25" dur="1000" fill="hold"/>
                                        <p:tgtEl>
                                          <p:spTgt spid="4097">
                                            <p:txEl>
                                              <p:pRg st="4" end="4"/>
                                            </p:txEl>
                                          </p:spTgt>
                                        </p:tgtEl>
                                        <p:attrNameLst>
                                          <p:attrName>ppt_x</p:attrName>
                                        </p:attrNameLst>
                                      </p:cBhvr>
                                      <p:tavLst>
                                        <p:tav tm="50000">
                                          <p:val>
                                            <p:strVal val="#ppt_x"/>
                                          </p:val>
                                        </p:tav>
                                        <p:tav tm="100000">
                                          <p:val>
                                            <p:strVal val="#ppt_x+.1"/>
                                          </p:val>
                                        </p:tav>
                                        <p:tav>
                                          <p:val>
                                            <p:strVal val="#ppt_x"/>
                                          </p:val>
                                        </p:tav>
                                      </p:tavLst>
                                    </p:anim>
                                    <p:anim calcmode="lin" valueType="num">
                                      <p:cBhvr additive="repl">
                                        <p:cTn id="26" dur="1000" fill="hold"/>
                                        <p:tgtEl>
                                          <p:spTgt spid="4097">
                                            <p:txEl>
                                              <p:pRg st="4" end="4"/>
                                            </p:txEl>
                                          </p:spTgt>
                                        </p:tgtEl>
                                        <p:attrNameLst>
                                          <p:attrName>ppt_y</p:attrName>
                                        </p:attrNameLst>
                                      </p:cBhvr>
                                      <p:tavLst>
                                        <p:tav tm="100000">
                                          <p:val>
                                            <p:strVal val="#ppt_y"/>
                                          </p:val>
                                        </p:tav>
                                        <p:tav>
                                          <p:val>
                                            <p:strVal val="#ppt_y"/>
                                          </p:val>
                                        </p:tav>
                                      </p:tavLst>
                                    </p:anim>
                                    <p:anim calcmode="lin" valueType="num">
                                      <p:cBhvr additive="repl">
                                        <p:cTn id="27" dur="1000" fill="hold"/>
                                        <p:tgtEl>
                                          <p:spTgt spid="4097">
                                            <p:txEl>
                                              <p:pRg st="4" end="4"/>
                                            </p:txEl>
                                          </p:spTgt>
                                        </p:tgtEl>
                                        <p:attrNameLst>
                                          <p:attrName>ppt_h</p:attrName>
                                        </p:attrNameLst>
                                      </p:cBhvr>
                                      <p:tavLst>
                                        <p:tav tm="50000">
                                          <p:val>
                                            <p:strVal val="#ppt_h/10"/>
                                          </p:val>
                                        </p:tav>
                                        <p:tav tm="100000">
                                          <p:val>
                                            <p:strVal val="#ppt_h+.01"/>
                                          </p:val>
                                        </p:tav>
                                        <p:tav>
                                          <p:val>
                                            <p:strVal val="#ppt_h"/>
                                          </p:val>
                                        </p:tav>
                                      </p:tavLst>
                                    </p:anim>
                                    <p:anim calcmode="lin" valueType="num">
                                      <p:cBhvr additive="repl">
                                        <p:cTn id="28" dur="1000" fill="hold"/>
                                        <p:tgtEl>
                                          <p:spTgt spid="4097">
                                            <p:txEl>
                                              <p:pRg st="4" end="4"/>
                                            </p:txEl>
                                          </p:spTgt>
                                        </p:tgtEl>
                                        <p:attrNameLst>
                                          <p:attrName>ppt_w</p:attrName>
                                        </p:attrNameLst>
                                      </p:cBhvr>
                                      <p:tavLst>
                                        <p:tav tm="50000">
                                          <p:val>
                                            <p:strVal val="#ppt_w/10"/>
                                          </p:val>
                                        </p:tav>
                                        <p:tav tm="100000">
                                          <p:val>
                                            <p:strVal val="#ppt_w+.01"/>
                                          </p:val>
                                        </p:tav>
                                        <p:tav>
                                          <p:val>
                                            <p:strVal val="#ppt_w"/>
                                          </p:val>
                                        </p:tav>
                                      </p:tavLst>
                                    </p:anim>
                                    <p:animEffect transition="in" filter="fade">
                                      <p:cBhvr additive="repl">
                                        <p:cTn id="29" dur="1000"/>
                                        <p:tgtEl>
                                          <p:spTgt spid="409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4098" name="Picture 1"/>
          <p:cNvPicPr>
            <a:picLocks noChangeAspect="1" noChangeArrowheads="1"/>
          </p:cNvPicPr>
          <p:nvPr/>
        </p:nvPicPr>
        <p:blipFill>
          <a:blip r:embed="rId4" cstate="print"/>
          <a:srcRect/>
          <a:stretch>
            <a:fillRect/>
          </a:stretch>
        </p:blipFill>
        <p:spPr bwMode="auto">
          <a:xfrm>
            <a:off x="1439863" y="277813"/>
            <a:ext cx="6191250" cy="6264275"/>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5122" name="Picture 1"/>
          <p:cNvPicPr>
            <a:picLocks noChangeAspect="1" noChangeArrowheads="1"/>
          </p:cNvPicPr>
          <p:nvPr/>
        </p:nvPicPr>
        <p:blipFill>
          <a:blip r:embed="rId4" cstate="print"/>
          <a:srcRect/>
          <a:stretch>
            <a:fillRect/>
          </a:stretch>
        </p:blipFill>
        <p:spPr bwMode="auto">
          <a:xfrm>
            <a:off x="1152525" y="0"/>
            <a:ext cx="6767513" cy="6858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6146" name="Picture 1"/>
          <p:cNvPicPr>
            <a:picLocks noChangeAspect="1" noChangeArrowheads="1"/>
          </p:cNvPicPr>
          <p:nvPr/>
        </p:nvPicPr>
        <p:blipFill>
          <a:blip r:embed="rId4" cstate="print"/>
          <a:srcRect/>
          <a:stretch>
            <a:fillRect/>
          </a:stretch>
        </p:blipFill>
        <p:spPr bwMode="auto">
          <a:xfrm>
            <a:off x="793750" y="592138"/>
            <a:ext cx="7620000" cy="5715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7170" name="Picture 1"/>
          <p:cNvPicPr>
            <a:picLocks noChangeAspect="1" noChangeArrowheads="1"/>
          </p:cNvPicPr>
          <p:nvPr/>
        </p:nvPicPr>
        <p:blipFill>
          <a:blip r:embed="rId4" cstate="print"/>
          <a:srcRect/>
          <a:stretch>
            <a:fillRect/>
          </a:stretch>
        </p:blipFill>
        <p:spPr bwMode="auto">
          <a:xfrm>
            <a:off x="503238" y="431800"/>
            <a:ext cx="8135937" cy="6048375"/>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8194" name="Picture 1"/>
          <p:cNvPicPr>
            <a:picLocks noChangeAspect="1" noChangeArrowheads="1"/>
          </p:cNvPicPr>
          <p:nvPr/>
        </p:nvPicPr>
        <p:blipFill>
          <a:blip r:embed="rId4" cstate="print"/>
          <a:srcRect/>
          <a:stretch>
            <a:fillRect/>
          </a:stretch>
        </p:blipFill>
        <p:spPr bwMode="auto">
          <a:xfrm>
            <a:off x="1079500" y="215900"/>
            <a:ext cx="7056438" cy="6480175"/>
          </a:xfrm>
          <a:prstGeom prst="rect">
            <a:avLst/>
          </a:prstGeom>
          <a:noFill/>
          <a:ln w="9525">
            <a:noFill/>
            <a:round/>
            <a:headEnd/>
            <a:tailEnd/>
          </a:ln>
        </p:spPr>
      </p:pic>
    </p:spTree>
  </p:cSld>
  <p:clrMapOvr>
    <a:masterClrMapping/>
  </p:clrMapOvr>
  <p:transition spd="med">
    <p:push dir="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9218" name="Picture 1"/>
          <p:cNvPicPr>
            <a:picLocks noChangeAspect="1" noChangeArrowheads="1"/>
          </p:cNvPicPr>
          <p:nvPr/>
        </p:nvPicPr>
        <p:blipFill>
          <a:blip r:embed="rId4" cstate="print"/>
          <a:srcRect/>
          <a:stretch>
            <a:fillRect/>
          </a:stretch>
        </p:blipFill>
        <p:spPr bwMode="auto">
          <a:xfrm>
            <a:off x="1460500" y="215900"/>
            <a:ext cx="6459538" cy="6408738"/>
          </a:xfrm>
          <a:prstGeom prst="rect">
            <a:avLst/>
          </a:prstGeom>
          <a:noFill/>
          <a:ln w="9525">
            <a:noFill/>
            <a:round/>
            <a:headEnd/>
            <a:tailEnd/>
          </a:ln>
        </p:spPr>
      </p:pic>
    </p:spTree>
  </p:cSld>
  <p:clrMapOvr>
    <a:masterClrMapping/>
  </p:clrMapOvr>
  <p:transition spd="med">
    <p:push dir="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0242" name="Picture 1"/>
          <p:cNvPicPr>
            <a:picLocks noChangeAspect="1" noChangeArrowheads="1"/>
          </p:cNvPicPr>
          <p:nvPr/>
        </p:nvPicPr>
        <p:blipFill>
          <a:blip r:embed="rId4" cstate="print"/>
          <a:srcRect/>
          <a:stretch>
            <a:fillRect/>
          </a:stretch>
        </p:blipFill>
        <p:spPr bwMode="auto">
          <a:xfrm>
            <a:off x="2016125" y="0"/>
            <a:ext cx="5145088" cy="6858000"/>
          </a:xfrm>
          <a:prstGeom prst="rect">
            <a:avLst/>
          </a:prstGeom>
          <a:noFill/>
          <a:ln w="9525">
            <a:noFill/>
            <a:round/>
            <a:headEnd/>
            <a:tailEnd/>
          </a:ln>
        </p:spPr>
      </p:pic>
    </p:spTree>
  </p:cSld>
  <p:clrMapOvr>
    <a:masterClrMapping/>
  </p:clrMapOvr>
  <p:transition spd="med">
    <p:push dir="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p:cNvPicPr>
            <a:picLocks noChangeAspect="1" noChangeArrowheads="1"/>
          </p:cNvPicPr>
          <p:nvPr/>
        </p:nvPicPr>
        <p:blipFill>
          <a:blip r:embed="rId3" cstate="print"/>
          <a:srcRect/>
          <a:stretch>
            <a:fillRect/>
          </a:stretch>
        </p:blipFill>
        <p:spPr bwMode="auto">
          <a:xfrm>
            <a:off x="1655763" y="306388"/>
            <a:ext cx="6018212" cy="6029325"/>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2290" name="Picture 1"/>
          <p:cNvPicPr>
            <a:picLocks noChangeAspect="1" noChangeArrowheads="1"/>
          </p:cNvPicPr>
          <p:nvPr/>
        </p:nvPicPr>
        <p:blipFill>
          <a:blip r:embed="rId4" cstate="print"/>
          <a:srcRect/>
          <a:stretch>
            <a:fillRect/>
          </a:stretch>
        </p:blipFill>
        <p:spPr bwMode="auto">
          <a:xfrm>
            <a:off x="503238" y="360363"/>
            <a:ext cx="8135937" cy="6191250"/>
          </a:xfrm>
          <a:prstGeom prst="rect">
            <a:avLst/>
          </a:prstGeom>
          <a:noFill/>
          <a:ln w="9525">
            <a:noFill/>
            <a:round/>
            <a:headEnd/>
            <a:tailEnd/>
          </a:ln>
        </p:spPr>
      </p:pic>
    </p:spTree>
  </p:cSld>
  <p:clrMapOvr>
    <a:masterClrMapping/>
  </p:clrMapOvr>
  <p:transition spd="med">
    <p:push dir="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3314" name="Picture 1"/>
          <p:cNvPicPr>
            <a:picLocks noChangeAspect="1" noChangeArrowheads="1"/>
          </p:cNvPicPr>
          <p:nvPr/>
        </p:nvPicPr>
        <p:blipFill>
          <a:blip r:embed="rId4" cstate="print"/>
          <a:srcRect/>
          <a:stretch>
            <a:fillRect/>
          </a:stretch>
        </p:blipFill>
        <p:spPr bwMode="auto">
          <a:xfrm>
            <a:off x="882650" y="360363"/>
            <a:ext cx="7397750" cy="6129337"/>
          </a:xfrm>
          <a:prstGeom prst="rect">
            <a:avLst/>
          </a:prstGeom>
          <a:noFill/>
          <a:ln w="9525">
            <a:noFill/>
            <a:round/>
            <a:headEnd/>
            <a:tailEnd/>
          </a:ln>
        </p:spPr>
      </p:pic>
    </p:spTree>
  </p:cSld>
  <p:clrMapOvr>
    <a:masterClrMapping/>
  </p:clrMapOvr>
  <p:transition spd="med">
    <p:push dir="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4338" name="Picture 1"/>
          <p:cNvPicPr>
            <a:picLocks noChangeAspect="1" noChangeArrowheads="1"/>
          </p:cNvPicPr>
          <p:nvPr/>
        </p:nvPicPr>
        <p:blipFill>
          <a:blip r:embed="rId4" cstate="print"/>
          <a:srcRect/>
          <a:stretch>
            <a:fillRect/>
          </a:stretch>
        </p:blipFill>
        <p:spPr bwMode="auto">
          <a:xfrm>
            <a:off x="1871663" y="0"/>
            <a:ext cx="5327650" cy="6858000"/>
          </a:xfrm>
          <a:prstGeom prst="rect">
            <a:avLst/>
          </a:prstGeom>
          <a:noFill/>
          <a:ln w="9525">
            <a:noFill/>
            <a:round/>
            <a:headEnd/>
            <a:tailEnd/>
          </a:ln>
        </p:spPr>
      </p:pic>
    </p:spTree>
  </p:cSld>
  <p:clrMapOvr>
    <a:masterClrMapping/>
  </p:clrMapOvr>
  <p:transition spd="med">
    <p:push dir="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6385" name="Picture 1"/>
          <p:cNvPicPr>
            <a:picLocks noChangeAspect="1" noChangeArrowheads="1"/>
          </p:cNvPicPr>
          <p:nvPr/>
        </p:nvPicPr>
        <p:blipFill>
          <a:blip r:embed="rId4" cstate="print"/>
          <a:srcRect/>
          <a:stretch>
            <a:fillRect/>
          </a:stretch>
        </p:blipFill>
        <p:spPr bwMode="auto">
          <a:xfrm>
            <a:off x="1403350" y="0"/>
            <a:ext cx="6243638" cy="6858000"/>
          </a:xfrm>
          <a:prstGeom prst="rect">
            <a:avLst/>
          </a:prstGeom>
          <a:noFill/>
          <a:ln w="9525" cap="flat">
            <a:noFill/>
            <a:round/>
            <a:headEnd/>
            <a:tailEnd/>
          </a:ln>
          <a:effectLst>
            <a:outerShdw dist="139498" dir="2700000" algn="ctr" rotWithShape="0">
              <a:srgbClr val="333333">
                <a:alpha val="65019"/>
              </a:srgbClr>
            </a:outerShdw>
          </a:effectLst>
        </p:spPr>
      </p:pic>
    </p:spTree>
  </p:cSld>
  <p:clrMapOvr>
    <a:masterClrMapping/>
  </p:clrMapOvr>
  <p:transition spd="med">
    <p:push dir="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6386" name="Picture 1"/>
          <p:cNvPicPr>
            <a:picLocks noChangeAspect="1" noChangeArrowheads="1"/>
          </p:cNvPicPr>
          <p:nvPr/>
        </p:nvPicPr>
        <p:blipFill>
          <a:blip r:embed="rId4" cstate="print"/>
          <a:srcRect/>
          <a:stretch>
            <a:fillRect/>
          </a:stretch>
        </p:blipFill>
        <p:spPr bwMode="auto">
          <a:xfrm>
            <a:off x="1223963" y="52388"/>
            <a:ext cx="6767512" cy="6805612"/>
          </a:xfrm>
          <a:prstGeom prst="rect">
            <a:avLst/>
          </a:prstGeom>
          <a:noFill/>
          <a:ln w="9525">
            <a:noFill/>
            <a:round/>
            <a:headEnd/>
            <a:tailEnd/>
          </a:ln>
        </p:spPr>
      </p:pic>
    </p:spTree>
  </p:cSld>
  <p:clrMapOvr>
    <a:masterClrMapping/>
  </p:clrMapOvr>
  <p:transition spd="med">
    <p:push dir="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7410" name="Picture 1"/>
          <p:cNvPicPr>
            <a:picLocks noChangeAspect="1" noChangeArrowheads="1"/>
          </p:cNvPicPr>
          <p:nvPr/>
        </p:nvPicPr>
        <p:blipFill>
          <a:blip r:embed="rId4" cstate="print"/>
          <a:srcRect/>
          <a:stretch>
            <a:fillRect/>
          </a:stretch>
        </p:blipFill>
        <p:spPr bwMode="auto">
          <a:xfrm>
            <a:off x="1185863" y="31750"/>
            <a:ext cx="6858000" cy="6858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9457" name="Picture 1"/>
          <p:cNvPicPr>
            <a:picLocks noChangeAspect="1" noChangeArrowheads="1"/>
          </p:cNvPicPr>
          <p:nvPr/>
        </p:nvPicPr>
        <p:blipFill>
          <a:blip r:embed="rId4" cstate="print"/>
          <a:srcRect/>
          <a:stretch>
            <a:fillRect/>
          </a:stretch>
        </p:blipFill>
        <p:spPr bwMode="auto">
          <a:xfrm>
            <a:off x="1908175" y="0"/>
            <a:ext cx="5264150" cy="6858000"/>
          </a:xfrm>
          <a:prstGeom prst="rect">
            <a:avLst/>
          </a:prstGeom>
          <a:noFill/>
          <a:ln w="9525" cap="flat">
            <a:noFill/>
            <a:round/>
            <a:headEnd/>
            <a:tailEnd/>
          </a:ln>
          <a:effectLst>
            <a:outerShdw dist="139498" dir="2700000" algn="ctr" rotWithShape="0">
              <a:srgbClr val="333333">
                <a:alpha val="65019"/>
              </a:srgbClr>
            </a:outerShdw>
          </a:effectLst>
        </p:spPr>
      </p:pic>
    </p:spTree>
  </p:cSld>
  <p:clrMapOvr>
    <a:masterClrMapping/>
  </p:clrMapOvr>
  <p:transition spd="med">
    <p:push dir="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9458" name="Picture 1"/>
          <p:cNvPicPr>
            <a:picLocks noChangeAspect="1" noChangeArrowheads="1"/>
          </p:cNvPicPr>
          <p:nvPr/>
        </p:nvPicPr>
        <p:blipFill>
          <a:blip r:embed="rId4" cstate="print"/>
          <a:srcRect/>
          <a:stretch>
            <a:fillRect/>
          </a:stretch>
        </p:blipFill>
        <p:spPr bwMode="auto">
          <a:xfrm>
            <a:off x="1435100" y="0"/>
            <a:ext cx="6359525" cy="6858000"/>
          </a:xfrm>
          <a:prstGeom prst="rect">
            <a:avLst/>
          </a:prstGeom>
          <a:noFill/>
          <a:ln w="9525">
            <a:noFill/>
            <a:round/>
            <a:headEnd/>
            <a:tailEnd/>
          </a:ln>
        </p:spPr>
      </p:pic>
    </p:spTree>
  </p:cSld>
  <p:clrMapOvr>
    <a:masterClrMapping/>
  </p:clrMapOvr>
  <p:transition spd="med">
    <p:push dir="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0482" name="Picture 1"/>
          <p:cNvPicPr>
            <a:picLocks noChangeAspect="1" noChangeArrowheads="1"/>
          </p:cNvPicPr>
          <p:nvPr/>
        </p:nvPicPr>
        <p:blipFill>
          <a:blip r:embed="rId4" cstate="print"/>
          <a:srcRect/>
          <a:stretch>
            <a:fillRect/>
          </a:stretch>
        </p:blipFill>
        <p:spPr bwMode="auto">
          <a:xfrm>
            <a:off x="1223963" y="0"/>
            <a:ext cx="6840537" cy="6858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1506" name="Picture 1"/>
          <p:cNvPicPr>
            <a:picLocks noChangeAspect="1" noChangeArrowheads="1"/>
          </p:cNvPicPr>
          <p:nvPr/>
        </p:nvPicPr>
        <p:blipFill>
          <a:blip r:embed="rId4" cstate="print"/>
          <a:srcRect/>
          <a:stretch>
            <a:fillRect/>
          </a:stretch>
        </p:blipFill>
        <p:spPr bwMode="auto">
          <a:xfrm>
            <a:off x="2043113" y="31750"/>
            <a:ext cx="5143500" cy="6858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2530" name="Picture 1"/>
          <p:cNvPicPr>
            <a:picLocks noChangeAspect="1" noChangeArrowheads="1"/>
          </p:cNvPicPr>
          <p:nvPr/>
        </p:nvPicPr>
        <p:blipFill>
          <a:blip r:embed="rId4" cstate="print"/>
          <a:srcRect/>
          <a:stretch>
            <a:fillRect/>
          </a:stretch>
        </p:blipFill>
        <p:spPr bwMode="auto">
          <a:xfrm>
            <a:off x="1065213" y="0"/>
            <a:ext cx="6926262" cy="6858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3554" name="Picture 1"/>
          <p:cNvPicPr>
            <a:picLocks noChangeAspect="1" noChangeArrowheads="1"/>
          </p:cNvPicPr>
          <p:nvPr/>
        </p:nvPicPr>
        <p:blipFill>
          <a:blip r:embed="rId4" cstate="print"/>
          <a:srcRect/>
          <a:stretch>
            <a:fillRect/>
          </a:stretch>
        </p:blipFill>
        <p:spPr bwMode="auto">
          <a:xfrm>
            <a:off x="792163" y="503238"/>
            <a:ext cx="7704137" cy="5903912"/>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4578" name="Picture 1"/>
          <p:cNvPicPr>
            <a:picLocks noChangeAspect="1" noChangeArrowheads="1"/>
          </p:cNvPicPr>
          <p:nvPr/>
        </p:nvPicPr>
        <p:blipFill>
          <a:blip r:embed="rId4" cstate="print"/>
          <a:srcRect/>
          <a:stretch>
            <a:fillRect/>
          </a:stretch>
        </p:blipFill>
        <p:spPr bwMode="auto">
          <a:xfrm>
            <a:off x="1746250" y="31750"/>
            <a:ext cx="5735638" cy="6858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5602" name="Picture 1"/>
          <p:cNvPicPr>
            <a:picLocks noChangeAspect="1" noChangeArrowheads="1"/>
          </p:cNvPicPr>
          <p:nvPr/>
        </p:nvPicPr>
        <p:blipFill>
          <a:blip r:embed="rId4" cstate="print"/>
          <a:srcRect/>
          <a:stretch>
            <a:fillRect/>
          </a:stretch>
        </p:blipFill>
        <p:spPr bwMode="auto">
          <a:xfrm>
            <a:off x="334963" y="742950"/>
            <a:ext cx="8521700" cy="54356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6626" name="Picture 1"/>
          <p:cNvPicPr>
            <a:picLocks noChangeAspect="1" noChangeArrowheads="1"/>
          </p:cNvPicPr>
          <p:nvPr/>
        </p:nvPicPr>
        <p:blipFill>
          <a:blip r:embed="rId4" cstate="print"/>
          <a:srcRect/>
          <a:stretch>
            <a:fillRect/>
          </a:stretch>
        </p:blipFill>
        <p:spPr bwMode="auto">
          <a:xfrm>
            <a:off x="250825" y="431800"/>
            <a:ext cx="3781425" cy="3743325"/>
          </a:xfrm>
          <a:prstGeom prst="rect">
            <a:avLst/>
          </a:prstGeom>
          <a:noFill/>
          <a:ln w="9525">
            <a:noFill/>
            <a:round/>
            <a:headEnd/>
            <a:tailEnd/>
          </a:ln>
        </p:spPr>
      </p:pic>
      <p:pic>
        <p:nvPicPr>
          <p:cNvPr id="26627" name="Picture 2"/>
          <p:cNvPicPr>
            <a:picLocks noChangeAspect="1" noChangeArrowheads="1"/>
          </p:cNvPicPr>
          <p:nvPr/>
        </p:nvPicPr>
        <p:blipFill>
          <a:blip r:embed="rId5" cstate="print"/>
          <a:srcRect/>
          <a:stretch>
            <a:fillRect/>
          </a:stretch>
        </p:blipFill>
        <p:spPr bwMode="auto">
          <a:xfrm>
            <a:off x="4375150" y="414338"/>
            <a:ext cx="4286250" cy="6096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7650" name="Picture 1"/>
          <p:cNvPicPr>
            <a:picLocks noChangeAspect="1" noChangeArrowheads="1"/>
          </p:cNvPicPr>
          <p:nvPr/>
        </p:nvPicPr>
        <p:blipFill>
          <a:blip r:embed="rId4" cstate="print"/>
          <a:srcRect/>
          <a:stretch>
            <a:fillRect/>
          </a:stretch>
        </p:blipFill>
        <p:spPr bwMode="auto">
          <a:xfrm>
            <a:off x="2087563" y="503238"/>
            <a:ext cx="5184775" cy="5832475"/>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8674" name="Picture 1"/>
          <p:cNvPicPr>
            <a:picLocks noChangeAspect="1" noChangeArrowheads="1"/>
          </p:cNvPicPr>
          <p:nvPr/>
        </p:nvPicPr>
        <p:blipFill>
          <a:blip r:embed="rId4" cstate="print"/>
          <a:srcRect/>
          <a:stretch>
            <a:fillRect/>
          </a:stretch>
        </p:blipFill>
        <p:spPr bwMode="auto">
          <a:xfrm>
            <a:off x="2160588" y="0"/>
            <a:ext cx="4895850" cy="6858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p:cNvPicPr>
            <a:picLocks noChangeAspect="1" noChangeArrowheads="1"/>
          </p:cNvPicPr>
          <p:nvPr/>
        </p:nvPicPr>
        <p:blipFill>
          <a:blip r:embed="rId3" cstate="print"/>
          <a:srcRect/>
          <a:stretch>
            <a:fillRect/>
          </a:stretch>
        </p:blipFill>
        <p:spPr bwMode="auto">
          <a:xfrm>
            <a:off x="177800" y="1258888"/>
            <a:ext cx="4286250" cy="4286250"/>
          </a:xfrm>
          <a:prstGeom prst="rect">
            <a:avLst/>
          </a:prstGeom>
          <a:noFill/>
          <a:ln w="9525">
            <a:noFill/>
            <a:round/>
            <a:headEnd/>
            <a:tailEnd/>
          </a:ln>
        </p:spPr>
      </p:pic>
      <p:pic>
        <p:nvPicPr>
          <p:cNvPr id="29699" name="Picture 2"/>
          <p:cNvPicPr>
            <a:picLocks noChangeAspect="1" noChangeArrowheads="1"/>
          </p:cNvPicPr>
          <p:nvPr/>
        </p:nvPicPr>
        <p:blipFill>
          <a:blip r:embed="rId4" cstate="print"/>
          <a:srcRect/>
          <a:stretch>
            <a:fillRect/>
          </a:stretch>
        </p:blipFill>
        <p:spPr bwMode="auto">
          <a:xfrm>
            <a:off x="4613275" y="412750"/>
            <a:ext cx="4286250" cy="6096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30722" name="Picture 1"/>
          <p:cNvPicPr>
            <a:picLocks noChangeAspect="1" noChangeArrowheads="1"/>
          </p:cNvPicPr>
          <p:nvPr/>
        </p:nvPicPr>
        <p:blipFill>
          <a:blip r:embed="rId4" cstate="print"/>
          <a:srcRect/>
          <a:stretch>
            <a:fillRect/>
          </a:stretch>
        </p:blipFill>
        <p:spPr bwMode="auto">
          <a:xfrm>
            <a:off x="1519238" y="265113"/>
            <a:ext cx="6191250" cy="6391275"/>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31746" name="Picture 1"/>
          <p:cNvPicPr>
            <a:picLocks noChangeAspect="1" noChangeArrowheads="1"/>
          </p:cNvPicPr>
          <p:nvPr/>
        </p:nvPicPr>
        <p:blipFill>
          <a:blip r:embed="rId4" cstate="print"/>
          <a:srcRect/>
          <a:stretch>
            <a:fillRect/>
          </a:stretch>
        </p:blipFill>
        <p:spPr bwMode="auto">
          <a:xfrm>
            <a:off x="250825" y="2114550"/>
            <a:ext cx="4286250" cy="2133600"/>
          </a:xfrm>
          <a:prstGeom prst="rect">
            <a:avLst/>
          </a:prstGeom>
          <a:noFill/>
          <a:ln w="9525">
            <a:noFill/>
            <a:round/>
            <a:headEnd/>
            <a:tailEnd/>
          </a:ln>
        </p:spPr>
      </p:pic>
      <p:pic>
        <p:nvPicPr>
          <p:cNvPr id="31747" name="Picture 2"/>
          <p:cNvPicPr>
            <a:picLocks noChangeAspect="1" noChangeArrowheads="1"/>
          </p:cNvPicPr>
          <p:nvPr/>
        </p:nvPicPr>
        <p:blipFill>
          <a:blip r:embed="rId5" cstate="print"/>
          <a:srcRect/>
          <a:stretch>
            <a:fillRect/>
          </a:stretch>
        </p:blipFill>
        <p:spPr bwMode="auto">
          <a:xfrm>
            <a:off x="4891088" y="287338"/>
            <a:ext cx="3894137" cy="6335712"/>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32770" name="Picture 1"/>
          <p:cNvPicPr>
            <a:picLocks noChangeAspect="1" noChangeArrowheads="1"/>
          </p:cNvPicPr>
          <p:nvPr/>
        </p:nvPicPr>
        <p:blipFill>
          <a:blip r:embed="rId4" cstate="print"/>
          <a:srcRect/>
          <a:stretch>
            <a:fillRect/>
          </a:stretch>
        </p:blipFill>
        <p:spPr bwMode="auto">
          <a:xfrm>
            <a:off x="309563" y="1295400"/>
            <a:ext cx="4021137" cy="4140200"/>
          </a:xfrm>
          <a:prstGeom prst="rect">
            <a:avLst/>
          </a:prstGeom>
          <a:noFill/>
          <a:ln w="9525">
            <a:noFill/>
            <a:round/>
            <a:headEnd/>
            <a:tailEnd/>
          </a:ln>
        </p:spPr>
      </p:pic>
      <p:pic>
        <p:nvPicPr>
          <p:cNvPr id="32771" name="Picture 2"/>
          <p:cNvPicPr>
            <a:picLocks noChangeAspect="1" noChangeArrowheads="1"/>
          </p:cNvPicPr>
          <p:nvPr/>
        </p:nvPicPr>
        <p:blipFill>
          <a:blip r:embed="rId5" cstate="print"/>
          <a:srcRect/>
          <a:stretch>
            <a:fillRect/>
          </a:stretch>
        </p:blipFill>
        <p:spPr bwMode="auto">
          <a:xfrm>
            <a:off x="4535488" y="720725"/>
            <a:ext cx="4248150" cy="5400675"/>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33794" name="Picture 1"/>
          <p:cNvPicPr>
            <a:picLocks noChangeAspect="1" noChangeArrowheads="1"/>
          </p:cNvPicPr>
          <p:nvPr/>
        </p:nvPicPr>
        <p:blipFill>
          <a:blip r:embed="rId4" cstate="print"/>
          <a:srcRect/>
          <a:stretch>
            <a:fillRect/>
          </a:stretch>
        </p:blipFill>
        <p:spPr bwMode="auto">
          <a:xfrm>
            <a:off x="1185863" y="31750"/>
            <a:ext cx="6858000" cy="6858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34818" name="Picture 1"/>
          <p:cNvPicPr>
            <a:picLocks noChangeAspect="1" noChangeArrowheads="1"/>
          </p:cNvPicPr>
          <p:nvPr/>
        </p:nvPicPr>
        <p:blipFill>
          <a:blip r:embed="rId4" cstate="print"/>
          <a:srcRect/>
          <a:stretch>
            <a:fillRect/>
          </a:stretch>
        </p:blipFill>
        <p:spPr bwMode="auto">
          <a:xfrm>
            <a:off x="1728788" y="0"/>
            <a:ext cx="5832475" cy="68580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p:cNvPicPr>
            <a:picLocks noChangeAspect="1" noChangeArrowheads="1"/>
          </p:cNvPicPr>
          <p:nvPr/>
        </p:nvPicPr>
        <p:blipFill>
          <a:blip r:embed="rId3" cstate="print"/>
          <a:srcRect/>
          <a:stretch>
            <a:fillRect/>
          </a:stretch>
        </p:blipFill>
        <p:spPr bwMode="auto">
          <a:xfrm>
            <a:off x="2471738" y="508000"/>
            <a:ext cx="4286250" cy="590550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1"/>
          <p:cNvPicPr>
            <a:picLocks noChangeAspect="1" noChangeArrowheads="1"/>
          </p:cNvPicPr>
          <p:nvPr/>
        </p:nvPicPr>
        <p:blipFill>
          <a:blip r:embed="rId3" cstate="print"/>
          <a:srcRect/>
          <a:stretch>
            <a:fillRect/>
          </a:stretch>
        </p:blipFill>
        <p:spPr bwMode="auto">
          <a:xfrm>
            <a:off x="5256213" y="1655763"/>
            <a:ext cx="1571625" cy="1400175"/>
          </a:xfrm>
          <a:prstGeom prst="rect">
            <a:avLst/>
          </a:prstGeom>
          <a:noFill/>
          <a:ln w="9525">
            <a:noFill/>
            <a:round/>
            <a:headEnd/>
            <a:tailEnd/>
          </a:ln>
        </p:spPr>
      </p:pic>
      <p:pic>
        <p:nvPicPr>
          <p:cNvPr id="37890" name="Picture 2"/>
          <p:cNvPicPr>
            <a:picLocks noChangeAspect="1" noChangeArrowheads="1"/>
          </p:cNvPicPr>
          <p:nvPr/>
        </p:nvPicPr>
        <p:blipFill>
          <a:blip r:embed="rId4" cstate="print"/>
          <a:srcRect/>
          <a:stretch>
            <a:fillRect/>
          </a:stretch>
        </p:blipFill>
        <p:spPr bwMode="auto">
          <a:xfrm>
            <a:off x="4103688" y="1758950"/>
            <a:ext cx="1304925" cy="1257300"/>
          </a:xfrm>
          <a:prstGeom prst="rect">
            <a:avLst/>
          </a:prstGeom>
          <a:noFill/>
          <a:ln w="9525">
            <a:noFill/>
            <a:round/>
            <a:headEnd/>
            <a:tailEnd/>
          </a:ln>
        </p:spPr>
      </p:pic>
      <p:pic>
        <p:nvPicPr>
          <p:cNvPr id="37891" name="Picture 3"/>
          <p:cNvPicPr>
            <a:picLocks noChangeAspect="1" noChangeArrowheads="1"/>
          </p:cNvPicPr>
          <p:nvPr/>
        </p:nvPicPr>
        <p:blipFill>
          <a:blip r:embed="rId5" cstate="print"/>
          <a:srcRect/>
          <a:stretch>
            <a:fillRect/>
          </a:stretch>
        </p:blipFill>
        <p:spPr bwMode="auto">
          <a:xfrm>
            <a:off x="2674938" y="1485900"/>
            <a:ext cx="1428750" cy="1466850"/>
          </a:xfrm>
          <a:prstGeom prst="rect">
            <a:avLst/>
          </a:prstGeom>
          <a:noFill/>
          <a:ln w="9525">
            <a:noFill/>
            <a:round/>
            <a:headEnd/>
            <a:tailEnd/>
          </a:ln>
        </p:spPr>
      </p:pic>
    </p:spTree>
  </p:cSld>
  <p:clrMapOvr>
    <a:masterClrMapping/>
  </p:clrMapOvr>
  <p:transition spd="med">
    <p:push dir="r"/>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fill="hold" nodeType="clickEffect">
                                  <p:stCondLst>
                                    <p:cond delay="0"/>
                                  </p:stCondLst>
                                  <p:childTnLst>
                                    <p:set>
                                      <p:cBhvr additive="repl">
                                        <p:cTn id="6" dur="1" fill="hold">
                                          <p:stCondLst>
                                            <p:cond delay="0"/>
                                          </p:stCondLst>
                                        </p:cTn>
                                        <p:tgtEl>
                                          <p:spTgt spid="37889"/>
                                        </p:tgtEl>
                                        <p:attrNameLst>
                                          <p:attrName>style.visibility</p:attrName>
                                        </p:attrNameLst>
                                      </p:cBhvr>
                                      <p:to>
                                        <p:strVal val="visible"/>
                                      </p:to>
                                    </p:set>
                                    <p:animEffect transition="in" filter="wipe(up)">
                                      <p:cBhvr additive="repl">
                                        <p:cTn id="7" dur="580">
                                          <p:stCondLst>
                                            <p:cond delay="0"/>
                                          </p:stCondLst>
                                        </p:cTn>
                                        <p:tgtEl>
                                          <p:spTgt spid="37889"/>
                                        </p:tgtEl>
                                      </p:cBhvr>
                                    </p:animEffect>
                                    <p:anim calcmode="lin" valueType="num">
                                      <p:cBhvr additive="repl">
                                        <p:cTn id="8" dur="1822">
                                          <p:stCondLst>
                                            <p:cond delay="0"/>
                                          </p:stCondLst>
                                        </p:cTn>
                                        <p:tgtEl>
                                          <p:spTgt spid="37889"/>
                                        </p:tgtEl>
                                        <p:attrNameLst>
                                          <p:attrName>ppt_x</p:attrName>
                                        </p:attrNameLst>
                                      </p:cBhvr>
                                      <p:tavLst>
                                        <p:tav tm="100000">
                                          <p:val>
                                            <p:strVal val="#ppt_x-0.25"/>
                                          </p:val>
                                        </p:tav>
                                        <p:tav>
                                          <p:val>
                                            <p:strVal val="#ppt_x"/>
                                          </p:val>
                                        </p:tav>
                                      </p:tavLst>
                                    </p:anim>
                                    <p:anim calcmode="lin" valueType="num">
                                      <p:cBhvr additive="repl">
                                        <p:cTn id="9" dur="664">
                                          <p:stCondLst>
                                            <p:cond delay="0"/>
                                          </p:stCondLst>
                                        </p:cTn>
                                        <p:tgtEl>
                                          <p:spTgt spid="37889"/>
                                        </p:tgtEl>
                                        <p:attrNameLst>
                                          <p:attrName>ppt_y</p:attrName>
                                        </p:attrNameLst>
                                      </p:cBhvr>
                                      <p:tavLst>
                                        <p:tav tm="0" fmla="#ppt_y-sin(pi*$)/3">
                                          <p:val>
                                            <p:strVal val="0.5"/>
                                          </p:val>
                                        </p:tav>
                                        <p:tav tm="100000">
                                          <p:val>
                                            <p:strVal val="1"/>
                                          </p:val>
                                        </p:tav>
                                      </p:tavLst>
                                    </p:anim>
                                    <p:anim calcmode="lin" valueType="num">
                                      <p:cBhvr additive="repl">
                                        <p:cTn id="10" dur="664">
                                          <p:stCondLst>
                                            <p:cond delay="664"/>
                                          </p:stCondLst>
                                        </p:cTn>
                                        <p:tgtEl>
                                          <p:spTgt spid="37889"/>
                                        </p:tgtEl>
                                        <p:attrNameLst>
                                          <p:attrName>ppt_y</p:attrName>
                                        </p:attrNameLst>
                                      </p:cBhvr>
                                      <p:tavLst>
                                        <p:tav tm="0" fmla="#ppt_y-sin(pi*$)/9">
                                          <p:val>
                                            <p:strVal val="0"/>
                                          </p:val>
                                        </p:tav>
                                        <p:tav tm="100000">
                                          <p:val>
                                            <p:strVal val="1"/>
                                          </p:val>
                                        </p:tav>
                                      </p:tavLst>
                                    </p:anim>
                                    <p:anim calcmode="lin" valueType="num">
                                      <p:cBhvr additive="repl">
                                        <p:cTn id="11" dur="332">
                                          <p:stCondLst>
                                            <p:cond delay="1324"/>
                                          </p:stCondLst>
                                        </p:cTn>
                                        <p:tgtEl>
                                          <p:spTgt spid="37889"/>
                                        </p:tgtEl>
                                        <p:attrNameLst>
                                          <p:attrName>ppt_y</p:attrName>
                                        </p:attrNameLst>
                                      </p:cBhvr>
                                      <p:tavLst>
                                        <p:tav tm="0" fmla="#ppt_y-sin(pi*$)/27">
                                          <p:val>
                                            <p:strVal val="0"/>
                                          </p:val>
                                        </p:tav>
                                        <p:tav tm="100000">
                                          <p:val>
                                            <p:strVal val="1"/>
                                          </p:val>
                                        </p:tav>
                                      </p:tavLst>
                                    </p:anim>
                                    <p:anim calcmode="lin" valueType="num">
                                      <p:cBhvr additive="repl">
                                        <p:cTn id="12" dur="164">
                                          <p:stCondLst>
                                            <p:cond delay="1656"/>
                                          </p:stCondLst>
                                        </p:cTn>
                                        <p:tgtEl>
                                          <p:spTgt spid="37889"/>
                                        </p:tgtEl>
                                        <p:attrNameLst>
                                          <p:attrName>ppt_y</p:attrName>
                                        </p:attrNameLst>
                                      </p:cBhvr>
                                      <p:tavLst>
                                        <p:tav tm="0" fmla="#ppt_y-sin(pi*$)/81">
                                          <p:val>
                                            <p:strVal val="0"/>
                                          </p:val>
                                        </p:tav>
                                        <p:tav tm="100000">
                                          <p:val>
                                            <p:strVal val="1"/>
                                          </p:val>
                                        </p:tav>
                                      </p:tavLst>
                                    </p:anim>
                                    <p:animScale>
                                      <p:cBhvr additive="repl">
                                        <p:cTn id="13" dur="26" fill="hold">
                                          <p:stCondLst>
                                            <p:cond delay="650"/>
                                          </p:stCondLst>
                                        </p:cTn>
                                        <p:tgtEl>
                                          <p:spTgt spid="37889"/>
                                        </p:tgtEl>
                                      </p:cBhvr>
                                      <p:to x="100000" y="60000"/>
                                    </p:animScale>
                                    <p:animScale>
                                      <p:cBhvr additive="repl">
                                        <p:cTn id="14" dur="166" decel="50000" fill="hold">
                                          <p:stCondLst>
                                            <p:cond delay="676"/>
                                          </p:stCondLst>
                                        </p:cTn>
                                        <p:tgtEl>
                                          <p:spTgt spid="37889"/>
                                        </p:tgtEl>
                                      </p:cBhvr>
                                      <p:to x="100000" y="100000"/>
                                    </p:animScale>
                                    <p:animScale>
                                      <p:cBhvr additive="repl">
                                        <p:cTn id="15" dur="26" fill="hold">
                                          <p:stCondLst>
                                            <p:cond delay="1312"/>
                                          </p:stCondLst>
                                        </p:cTn>
                                        <p:tgtEl>
                                          <p:spTgt spid="37889"/>
                                        </p:tgtEl>
                                      </p:cBhvr>
                                      <p:to x="100000" y="80000"/>
                                    </p:animScale>
                                    <p:animScale>
                                      <p:cBhvr additive="repl">
                                        <p:cTn id="16" dur="166" decel="50000" fill="hold">
                                          <p:stCondLst>
                                            <p:cond delay="1338"/>
                                          </p:stCondLst>
                                        </p:cTn>
                                        <p:tgtEl>
                                          <p:spTgt spid="37889"/>
                                        </p:tgtEl>
                                      </p:cBhvr>
                                      <p:to x="100000" y="100000"/>
                                    </p:animScale>
                                    <p:animScale>
                                      <p:cBhvr additive="repl">
                                        <p:cTn id="17" dur="26" fill="hold">
                                          <p:stCondLst>
                                            <p:cond delay="1642"/>
                                          </p:stCondLst>
                                        </p:cTn>
                                        <p:tgtEl>
                                          <p:spTgt spid="37889"/>
                                        </p:tgtEl>
                                      </p:cBhvr>
                                      <p:to x="100000" y="90000"/>
                                    </p:animScale>
                                    <p:animScale>
                                      <p:cBhvr additive="repl">
                                        <p:cTn id="18" dur="166" decel="50000" fill="hold">
                                          <p:stCondLst>
                                            <p:cond delay="1668"/>
                                          </p:stCondLst>
                                        </p:cTn>
                                        <p:tgtEl>
                                          <p:spTgt spid="37889"/>
                                        </p:tgtEl>
                                      </p:cBhvr>
                                      <p:to x="100000" y="100000"/>
                                    </p:animScale>
                                    <p:animScale>
                                      <p:cBhvr additive="repl">
                                        <p:cTn id="19" dur="26" fill="hold">
                                          <p:stCondLst>
                                            <p:cond delay="1808"/>
                                          </p:stCondLst>
                                        </p:cTn>
                                        <p:tgtEl>
                                          <p:spTgt spid="37889"/>
                                        </p:tgtEl>
                                      </p:cBhvr>
                                      <p:to x="100000" y="95000"/>
                                    </p:animScale>
                                    <p:animScale>
                                      <p:cBhvr additive="repl">
                                        <p:cTn id="20" dur="166" decel="50000" fill="hold">
                                          <p:stCondLst>
                                            <p:cond delay="1834"/>
                                          </p:stCondLst>
                                        </p:cTn>
                                        <p:tgtEl>
                                          <p:spTgt spid="3788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fill="hold" nodeType="clickEffect">
                                  <p:stCondLst>
                                    <p:cond delay="0"/>
                                  </p:stCondLst>
                                  <p:childTnLst>
                                    <p:set>
                                      <p:cBhvr additive="repl">
                                        <p:cTn id="24" dur="1" fill="hold">
                                          <p:stCondLst>
                                            <p:cond delay="0"/>
                                          </p:stCondLst>
                                        </p:cTn>
                                        <p:tgtEl>
                                          <p:spTgt spid="37890"/>
                                        </p:tgtEl>
                                        <p:attrNameLst>
                                          <p:attrName>style.visibility</p:attrName>
                                        </p:attrNameLst>
                                      </p:cBhvr>
                                      <p:to>
                                        <p:strVal val="visible"/>
                                      </p:to>
                                    </p:set>
                                    <p:animEffect transition="in" filter="wipe(up)">
                                      <p:cBhvr additive="repl">
                                        <p:cTn id="25" dur="580">
                                          <p:stCondLst>
                                            <p:cond delay="0"/>
                                          </p:stCondLst>
                                        </p:cTn>
                                        <p:tgtEl>
                                          <p:spTgt spid="37890"/>
                                        </p:tgtEl>
                                      </p:cBhvr>
                                    </p:animEffect>
                                    <p:anim calcmode="lin" valueType="num">
                                      <p:cBhvr additive="repl">
                                        <p:cTn id="26" dur="1822">
                                          <p:stCondLst>
                                            <p:cond delay="0"/>
                                          </p:stCondLst>
                                        </p:cTn>
                                        <p:tgtEl>
                                          <p:spTgt spid="37890"/>
                                        </p:tgtEl>
                                        <p:attrNameLst>
                                          <p:attrName>ppt_x</p:attrName>
                                        </p:attrNameLst>
                                      </p:cBhvr>
                                      <p:tavLst>
                                        <p:tav tm="100000">
                                          <p:val>
                                            <p:strVal val="#ppt_x-0.25"/>
                                          </p:val>
                                        </p:tav>
                                        <p:tav>
                                          <p:val>
                                            <p:strVal val="#ppt_x"/>
                                          </p:val>
                                        </p:tav>
                                      </p:tavLst>
                                    </p:anim>
                                    <p:anim calcmode="lin" valueType="num">
                                      <p:cBhvr additive="repl">
                                        <p:cTn id="27" dur="664">
                                          <p:stCondLst>
                                            <p:cond delay="0"/>
                                          </p:stCondLst>
                                        </p:cTn>
                                        <p:tgtEl>
                                          <p:spTgt spid="37890"/>
                                        </p:tgtEl>
                                        <p:attrNameLst>
                                          <p:attrName>ppt_y</p:attrName>
                                        </p:attrNameLst>
                                      </p:cBhvr>
                                      <p:tavLst>
                                        <p:tav tm="0" fmla="#ppt_y-sin(pi*$)/3">
                                          <p:val>
                                            <p:strVal val="0.5"/>
                                          </p:val>
                                        </p:tav>
                                        <p:tav tm="100000">
                                          <p:val>
                                            <p:strVal val="1"/>
                                          </p:val>
                                        </p:tav>
                                      </p:tavLst>
                                    </p:anim>
                                    <p:anim calcmode="lin" valueType="num">
                                      <p:cBhvr additive="repl">
                                        <p:cTn id="28" dur="664">
                                          <p:stCondLst>
                                            <p:cond delay="664"/>
                                          </p:stCondLst>
                                        </p:cTn>
                                        <p:tgtEl>
                                          <p:spTgt spid="37890"/>
                                        </p:tgtEl>
                                        <p:attrNameLst>
                                          <p:attrName>ppt_y</p:attrName>
                                        </p:attrNameLst>
                                      </p:cBhvr>
                                      <p:tavLst>
                                        <p:tav tm="0" fmla="#ppt_y-sin(pi*$)/9">
                                          <p:val>
                                            <p:strVal val="0"/>
                                          </p:val>
                                        </p:tav>
                                        <p:tav tm="100000">
                                          <p:val>
                                            <p:strVal val="1"/>
                                          </p:val>
                                        </p:tav>
                                      </p:tavLst>
                                    </p:anim>
                                    <p:anim calcmode="lin" valueType="num">
                                      <p:cBhvr additive="repl">
                                        <p:cTn id="29" dur="332">
                                          <p:stCondLst>
                                            <p:cond delay="1324"/>
                                          </p:stCondLst>
                                        </p:cTn>
                                        <p:tgtEl>
                                          <p:spTgt spid="37890"/>
                                        </p:tgtEl>
                                        <p:attrNameLst>
                                          <p:attrName>ppt_y</p:attrName>
                                        </p:attrNameLst>
                                      </p:cBhvr>
                                      <p:tavLst>
                                        <p:tav tm="0" fmla="#ppt_y-sin(pi*$)/27">
                                          <p:val>
                                            <p:strVal val="0"/>
                                          </p:val>
                                        </p:tav>
                                        <p:tav tm="100000">
                                          <p:val>
                                            <p:strVal val="1"/>
                                          </p:val>
                                        </p:tav>
                                      </p:tavLst>
                                    </p:anim>
                                    <p:anim calcmode="lin" valueType="num">
                                      <p:cBhvr additive="repl">
                                        <p:cTn id="30" dur="164">
                                          <p:stCondLst>
                                            <p:cond delay="1656"/>
                                          </p:stCondLst>
                                        </p:cTn>
                                        <p:tgtEl>
                                          <p:spTgt spid="37890"/>
                                        </p:tgtEl>
                                        <p:attrNameLst>
                                          <p:attrName>ppt_y</p:attrName>
                                        </p:attrNameLst>
                                      </p:cBhvr>
                                      <p:tavLst>
                                        <p:tav tm="0" fmla="#ppt_y-sin(pi*$)/81">
                                          <p:val>
                                            <p:strVal val="0"/>
                                          </p:val>
                                        </p:tav>
                                        <p:tav tm="100000">
                                          <p:val>
                                            <p:strVal val="1"/>
                                          </p:val>
                                        </p:tav>
                                      </p:tavLst>
                                    </p:anim>
                                    <p:animScale>
                                      <p:cBhvr additive="repl">
                                        <p:cTn id="31" dur="26" fill="hold">
                                          <p:stCondLst>
                                            <p:cond delay="650"/>
                                          </p:stCondLst>
                                        </p:cTn>
                                        <p:tgtEl>
                                          <p:spTgt spid="37890"/>
                                        </p:tgtEl>
                                      </p:cBhvr>
                                      <p:to x="100000" y="60000"/>
                                    </p:animScale>
                                    <p:animScale>
                                      <p:cBhvr additive="repl">
                                        <p:cTn id="32" dur="166" decel="50000" fill="hold">
                                          <p:stCondLst>
                                            <p:cond delay="676"/>
                                          </p:stCondLst>
                                        </p:cTn>
                                        <p:tgtEl>
                                          <p:spTgt spid="37890"/>
                                        </p:tgtEl>
                                      </p:cBhvr>
                                      <p:to x="100000" y="100000"/>
                                    </p:animScale>
                                    <p:animScale>
                                      <p:cBhvr additive="repl">
                                        <p:cTn id="33" dur="26" fill="hold">
                                          <p:stCondLst>
                                            <p:cond delay="1312"/>
                                          </p:stCondLst>
                                        </p:cTn>
                                        <p:tgtEl>
                                          <p:spTgt spid="37890"/>
                                        </p:tgtEl>
                                      </p:cBhvr>
                                      <p:to x="100000" y="80000"/>
                                    </p:animScale>
                                    <p:animScale>
                                      <p:cBhvr additive="repl">
                                        <p:cTn id="34" dur="166" decel="50000" fill="hold">
                                          <p:stCondLst>
                                            <p:cond delay="1338"/>
                                          </p:stCondLst>
                                        </p:cTn>
                                        <p:tgtEl>
                                          <p:spTgt spid="37890"/>
                                        </p:tgtEl>
                                      </p:cBhvr>
                                      <p:to x="100000" y="100000"/>
                                    </p:animScale>
                                    <p:animScale>
                                      <p:cBhvr additive="repl">
                                        <p:cTn id="35" dur="26" fill="hold">
                                          <p:stCondLst>
                                            <p:cond delay="1642"/>
                                          </p:stCondLst>
                                        </p:cTn>
                                        <p:tgtEl>
                                          <p:spTgt spid="37890"/>
                                        </p:tgtEl>
                                      </p:cBhvr>
                                      <p:to x="100000" y="90000"/>
                                    </p:animScale>
                                    <p:animScale>
                                      <p:cBhvr additive="repl">
                                        <p:cTn id="36" dur="166" decel="50000" fill="hold">
                                          <p:stCondLst>
                                            <p:cond delay="1668"/>
                                          </p:stCondLst>
                                        </p:cTn>
                                        <p:tgtEl>
                                          <p:spTgt spid="37890"/>
                                        </p:tgtEl>
                                      </p:cBhvr>
                                      <p:to x="100000" y="100000"/>
                                    </p:animScale>
                                    <p:animScale>
                                      <p:cBhvr additive="repl">
                                        <p:cTn id="37" dur="26" fill="hold">
                                          <p:stCondLst>
                                            <p:cond delay="1808"/>
                                          </p:stCondLst>
                                        </p:cTn>
                                        <p:tgtEl>
                                          <p:spTgt spid="37890"/>
                                        </p:tgtEl>
                                      </p:cBhvr>
                                      <p:to x="100000" y="95000"/>
                                    </p:animScale>
                                    <p:animScale>
                                      <p:cBhvr additive="repl">
                                        <p:cTn id="38" dur="166" decel="50000" fill="hold">
                                          <p:stCondLst>
                                            <p:cond delay="1834"/>
                                          </p:stCondLst>
                                        </p:cTn>
                                        <p:tgtEl>
                                          <p:spTgt spid="37890"/>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fill="hold" nodeType="clickEffect">
                                  <p:stCondLst>
                                    <p:cond delay="0"/>
                                  </p:stCondLst>
                                  <p:childTnLst>
                                    <p:set>
                                      <p:cBhvr additive="repl">
                                        <p:cTn id="42" dur="1" fill="hold">
                                          <p:stCondLst>
                                            <p:cond delay="0"/>
                                          </p:stCondLst>
                                        </p:cTn>
                                        <p:tgtEl>
                                          <p:spTgt spid="37891"/>
                                        </p:tgtEl>
                                        <p:attrNameLst>
                                          <p:attrName>style.visibility</p:attrName>
                                        </p:attrNameLst>
                                      </p:cBhvr>
                                      <p:to>
                                        <p:strVal val="visible"/>
                                      </p:to>
                                    </p:set>
                                    <p:animEffect transition="in" filter="wipe(up)">
                                      <p:cBhvr additive="repl">
                                        <p:cTn id="43" dur="580">
                                          <p:stCondLst>
                                            <p:cond delay="0"/>
                                          </p:stCondLst>
                                        </p:cTn>
                                        <p:tgtEl>
                                          <p:spTgt spid="37891"/>
                                        </p:tgtEl>
                                      </p:cBhvr>
                                    </p:animEffect>
                                    <p:anim calcmode="lin" valueType="num">
                                      <p:cBhvr additive="repl">
                                        <p:cTn id="44" dur="1822">
                                          <p:stCondLst>
                                            <p:cond delay="0"/>
                                          </p:stCondLst>
                                        </p:cTn>
                                        <p:tgtEl>
                                          <p:spTgt spid="37891"/>
                                        </p:tgtEl>
                                        <p:attrNameLst>
                                          <p:attrName>ppt_x</p:attrName>
                                        </p:attrNameLst>
                                      </p:cBhvr>
                                      <p:tavLst>
                                        <p:tav tm="100000">
                                          <p:val>
                                            <p:strVal val="#ppt_x-0.25"/>
                                          </p:val>
                                        </p:tav>
                                        <p:tav>
                                          <p:val>
                                            <p:strVal val="#ppt_x"/>
                                          </p:val>
                                        </p:tav>
                                      </p:tavLst>
                                    </p:anim>
                                    <p:anim calcmode="lin" valueType="num">
                                      <p:cBhvr additive="repl">
                                        <p:cTn id="45" dur="664">
                                          <p:stCondLst>
                                            <p:cond delay="0"/>
                                          </p:stCondLst>
                                        </p:cTn>
                                        <p:tgtEl>
                                          <p:spTgt spid="37891"/>
                                        </p:tgtEl>
                                        <p:attrNameLst>
                                          <p:attrName>ppt_y</p:attrName>
                                        </p:attrNameLst>
                                      </p:cBhvr>
                                      <p:tavLst>
                                        <p:tav tm="0" fmla="#ppt_y-sin(pi*$)/3">
                                          <p:val>
                                            <p:strVal val="0.5"/>
                                          </p:val>
                                        </p:tav>
                                        <p:tav tm="100000">
                                          <p:val>
                                            <p:strVal val="1"/>
                                          </p:val>
                                        </p:tav>
                                      </p:tavLst>
                                    </p:anim>
                                    <p:anim calcmode="lin" valueType="num">
                                      <p:cBhvr additive="repl">
                                        <p:cTn id="46" dur="664">
                                          <p:stCondLst>
                                            <p:cond delay="664"/>
                                          </p:stCondLst>
                                        </p:cTn>
                                        <p:tgtEl>
                                          <p:spTgt spid="37891"/>
                                        </p:tgtEl>
                                        <p:attrNameLst>
                                          <p:attrName>ppt_y</p:attrName>
                                        </p:attrNameLst>
                                      </p:cBhvr>
                                      <p:tavLst>
                                        <p:tav tm="0" fmla="#ppt_y-sin(pi*$)/9">
                                          <p:val>
                                            <p:strVal val="0"/>
                                          </p:val>
                                        </p:tav>
                                        <p:tav tm="100000">
                                          <p:val>
                                            <p:strVal val="1"/>
                                          </p:val>
                                        </p:tav>
                                      </p:tavLst>
                                    </p:anim>
                                    <p:anim calcmode="lin" valueType="num">
                                      <p:cBhvr additive="repl">
                                        <p:cTn id="47" dur="332">
                                          <p:stCondLst>
                                            <p:cond delay="1324"/>
                                          </p:stCondLst>
                                        </p:cTn>
                                        <p:tgtEl>
                                          <p:spTgt spid="37891"/>
                                        </p:tgtEl>
                                        <p:attrNameLst>
                                          <p:attrName>ppt_y</p:attrName>
                                        </p:attrNameLst>
                                      </p:cBhvr>
                                      <p:tavLst>
                                        <p:tav tm="0" fmla="#ppt_y-sin(pi*$)/27">
                                          <p:val>
                                            <p:strVal val="0"/>
                                          </p:val>
                                        </p:tav>
                                        <p:tav tm="100000">
                                          <p:val>
                                            <p:strVal val="1"/>
                                          </p:val>
                                        </p:tav>
                                      </p:tavLst>
                                    </p:anim>
                                    <p:anim calcmode="lin" valueType="num">
                                      <p:cBhvr additive="repl">
                                        <p:cTn id="48" dur="164">
                                          <p:stCondLst>
                                            <p:cond delay="1656"/>
                                          </p:stCondLst>
                                        </p:cTn>
                                        <p:tgtEl>
                                          <p:spTgt spid="37891"/>
                                        </p:tgtEl>
                                        <p:attrNameLst>
                                          <p:attrName>ppt_y</p:attrName>
                                        </p:attrNameLst>
                                      </p:cBhvr>
                                      <p:tavLst>
                                        <p:tav tm="0" fmla="#ppt_y-sin(pi*$)/81">
                                          <p:val>
                                            <p:strVal val="0"/>
                                          </p:val>
                                        </p:tav>
                                        <p:tav tm="100000">
                                          <p:val>
                                            <p:strVal val="1"/>
                                          </p:val>
                                        </p:tav>
                                      </p:tavLst>
                                    </p:anim>
                                    <p:animScale>
                                      <p:cBhvr additive="repl">
                                        <p:cTn id="49" dur="26" fill="hold">
                                          <p:stCondLst>
                                            <p:cond delay="650"/>
                                          </p:stCondLst>
                                        </p:cTn>
                                        <p:tgtEl>
                                          <p:spTgt spid="37891"/>
                                        </p:tgtEl>
                                      </p:cBhvr>
                                      <p:to x="100000" y="60000"/>
                                    </p:animScale>
                                    <p:animScale>
                                      <p:cBhvr additive="repl">
                                        <p:cTn id="50" dur="166" decel="50000" fill="hold">
                                          <p:stCondLst>
                                            <p:cond delay="676"/>
                                          </p:stCondLst>
                                        </p:cTn>
                                        <p:tgtEl>
                                          <p:spTgt spid="37891"/>
                                        </p:tgtEl>
                                      </p:cBhvr>
                                      <p:to x="100000" y="100000"/>
                                    </p:animScale>
                                    <p:animScale>
                                      <p:cBhvr additive="repl">
                                        <p:cTn id="51" dur="26" fill="hold">
                                          <p:stCondLst>
                                            <p:cond delay="1312"/>
                                          </p:stCondLst>
                                        </p:cTn>
                                        <p:tgtEl>
                                          <p:spTgt spid="37891"/>
                                        </p:tgtEl>
                                      </p:cBhvr>
                                      <p:to x="100000" y="80000"/>
                                    </p:animScale>
                                    <p:animScale>
                                      <p:cBhvr additive="repl">
                                        <p:cTn id="52" dur="166" decel="50000" fill="hold">
                                          <p:stCondLst>
                                            <p:cond delay="1338"/>
                                          </p:stCondLst>
                                        </p:cTn>
                                        <p:tgtEl>
                                          <p:spTgt spid="37891"/>
                                        </p:tgtEl>
                                      </p:cBhvr>
                                      <p:to x="100000" y="100000"/>
                                    </p:animScale>
                                    <p:animScale>
                                      <p:cBhvr additive="repl">
                                        <p:cTn id="53" dur="26" fill="hold">
                                          <p:stCondLst>
                                            <p:cond delay="1642"/>
                                          </p:stCondLst>
                                        </p:cTn>
                                        <p:tgtEl>
                                          <p:spTgt spid="37891"/>
                                        </p:tgtEl>
                                      </p:cBhvr>
                                      <p:to x="100000" y="90000"/>
                                    </p:animScale>
                                    <p:animScale>
                                      <p:cBhvr additive="repl">
                                        <p:cTn id="54" dur="166" decel="50000" fill="hold">
                                          <p:stCondLst>
                                            <p:cond delay="1668"/>
                                          </p:stCondLst>
                                        </p:cTn>
                                        <p:tgtEl>
                                          <p:spTgt spid="37891"/>
                                        </p:tgtEl>
                                      </p:cBhvr>
                                      <p:to x="100000" y="100000"/>
                                    </p:animScale>
                                    <p:animScale>
                                      <p:cBhvr additive="repl">
                                        <p:cTn id="55" dur="26" fill="hold">
                                          <p:stCondLst>
                                            <p:cond delay="1808"/>
                                          </p:stCondLst>
                                        </p:cTn>
                                        <p:tgtEl>
                                          <p:spTgt spid="37891"/>
                                        </p:tgtEl>
                                      </p:cBhvr>
                                      <p:to x="100000" y="95000"/>
                                    </p:animScale>
                                    <p:animScale>
                                      <p:cBhvr additive="repl">
                                        <p:cTn id="56" dur="166" decel="50000" fill="hold">
                                          <p:stCondLst>
                                            <p:cond delay="1834"/>
                                          </p:stCondLst>
                                        </p:cTn>
                                        <p:tgtEl>
                                          <p:spTgt spid="3789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UY"/>
          </a:p>
        </p:txBody>
      </p:sp>
      <p:sp>
        <p:nvSpPr>
          <p:cNvPr id="86019" name="Rectangle 3"/>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rtl="0">
              <a:buClrTx/>
              <a:buSzTx/>
              <a:buFontTx/>
              <a:buNone/>
            </a:pPr>
            <a:endParaRPr lang="en-CA">
              <a:solidFill>
                <a:schemeClr val="tx1"/>
              </a:solidFill>
            </a:endParaRPr>
          </a:p>
        </p:txBody>
      </p:sp>
      <p:pic>
        <p:nvPicPr>
          <p:cNvPr id="86020" name="Picture 4"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86021" name="Text Box 5"/>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rtl="0">
              <a:spcBef>
                <a:spcPct val="50000"/>
              </a:spcBef>
              <a:buClrTx/>
              <a:buSzTx/>
              <a:buFontTx/>
              <a:buNone/>
            </a:pPr>
            <a:r>
              <a:rPr lang="es-ES" sz="6000" b="1">
                <a:solidFill>
                  <a:schemeClr val="tx1"/>
                </a:solidFill>
                <a:latin typeface="Kristen ITC" pitchFamily="66" charset="0"/>
              </a:rPr>
              <a:t>¿Te ha gustado?</a:t>
            </a:r>
            <a:r>
              <a:rPr lang="es-ES" sz="4800">
                <a:solidFill>
                  <a:schemeClr val="tx1"/>
                </a:solidFill>
                <a:latin typeface="Kristen ITC" pitchFamily="66" charset="0"/>
              </a:rPr>
              <a:t> </a:t>
            </a:r>
            <a:br>
              <a:rPr lang="es-ES" sz="4800">
                <a:solidFill>
                  <a:schemeClr val="tx1"/>
                </a:solidFill>
                <a:latin typeface="Kristen ITC" pitchFamily="66" charset="0"/>
              </a:rPr>
            </a:br>
            <a:r>
              <a:rPr lang="es-ES" sz="4400">
                <a:solidFill>
                  <a:schemeClr val="tx1"/>
                </a:solidFill>
                <a:latin typeface="Kristen ITC" pitchFamily="66" charset="0"/>
              </a:rPr>
              <a:t>Puedes ver más entrando </a:t>
            </a:r>
            <a:br>
              <a:rPr lang="es-ES" sz="4400">
                <a:solidFill>
                  <a:schemeClr val="tx1"/>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86022" name="Text Box 6"/>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rtl="0">
              <a:spcBef>
                <a:spcPct val="50000"/>
              </a:spcBef>
              <a:buClrTx/>
              <a:buSzTx/>
              <a:buFontTx/>
              <a:buNone/>
            </a:pPr>
            <a:r>
              <a:rPr lang="es-ES_tradnl" b="1">
                <a:solidFill>
                  <a:schemeClr val="tx1"/>
                </a:solidFill>
                <a:latin typeface="Kristen ITC" pitchFamily="66" charset="0"/>
              </a:rPr>
              <a:t>Además puedes recibir powerpoints en tu correo electrónico suscribiéndote aquí:</a:t>
            </a:r>
            <a:r>
              <a:rPr lang="es-ES_tradnl" b="1">
                <a:solidFill>
                  <a:srgbClr val="0066FF"/>
                </a:solidFill>
              </a:rPr>
              <a:t> </a:t>
            </a:r>
          </a:p>
          <a:p>
            <a:pPr algn="l" rtl="0">
              <a:spcBef>
                <a:spcPct val="50000"/>
              </a:spcBef>
              <a:buClrTx/>
              <a:buSzTx/>
              <a:buFontTx/>
              <a:buNone/>
            </a:pPr>
            <a:endParaRPr lang="es-ES" b="1">
              <a:solidFill>
                <a:srgbClr val="0066FF"/>
              </a:solidFill>
            </a:endParaRPr>
          </a:p>
        </p:txBody>
      </p:sp>
      <p:pic>
        <p:nvPicPr>
          <p:cNvPr id="86023" name="Picture 7"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86024" name="Picture 8"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86025" name="Picture 9"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86026" name="Picture 10"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86027" name="Picture 11"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86028" name="Picture 12"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Calibri"/>
        <a:ea typeface=""/>
        <a:cs typeface="Times New Roman"/>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449263" rtl="1"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cs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449263" rtl="1"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cs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141</Words>
  <Application>Microsoft Office PowerPoint</Application>
  <PresentationFormat>Presentación en pantalla (4:3)</PresentationFormat>
  <Paragraphs>10</Paragraphs>
  <Slides>36</Slides>
  <Notes>35</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36</vt:i4>
      </vt:variant>
    </vt:vector>
  </HeadingPairs>
  <TitlesOfParts>
    <vt:vector size="42" baseType="lpstr">
      <vt:lpstr>Arial</vt:lpstr>
      <vt:lpstr>Times New Roman</vt:lpstr>
      <vt:lpstr>Calibri</vt:lpstr>
      <vt:lpstr>AR CENA</vt:lpstr>
      <vt:lpstr>Kristen ITC</vt: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MAUDE  WHITE Fine Paper Artist</dc:title>
  <dc:creator>Beatrice vaisman</dc:creator>
  <cp:lastModifiedBy>inesgaret</cp:lastModifiedBy>
  <cp:revision>8</cp:revision>
  <cp:lastPrinted>1601-01-01T00:00:00Z</cp:lastPrinted>
  <dcterms:created xsi:type="dcterms:W3CDTF">2014-09-30T13:39:14Z</dcterms:created>
  <dcterms:modified xsi:type="dcterms:W3CDTF">2016-06-12T12:31:53Z</dcterms:modified>
</cp:coreProperties>
</file>