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2" r:id="rId3"/>
    <p:sldId id="377" r:id="rId4"/>
    <p:sldId id="378" r:id="rId5"/>
    <p:sldId id="380" r:id="rId6"/>
    <p:sldId id="379" r:id="rId7"/>
    <p:sldId id="387" r:id="rId8"/>
    <p:sldId id="389" r:id="rId9"/>
    <p:sldId id="384" r:id="rId10"/>
    <p:sldId id="382" r:id="rId11"/>
    <p:sldId id="385" r:id="rId12"/>
    <p:sldId id="386" r:id="rId13"/>
    <p:sldId id="343" r:id="rId14"/>
    <p:sldId id="376" r:id="rId15"/>
    <p:sldId id="375" r:id="rId16"/>
    <p:sldId id="388" r:id="rId17"/>
    <p:sldId id="374" r:id="rId18"/>
    <p:sldId id="372" r:id="rId19"/>
    <p:sldId id="367" r:id="rId20"/>
    <p:sldId id="366" r:id="rId21"/>
    <p:sldId id="364" r:id="rId22"/>
    <p:sldId id="362" r:id="rId23"/>
    <p:sldId id="383" r:id="rId24"/>
    <p:sldId id="363" r:id="rId25"/>
    <p:sldId id="360" r:id="rId26"/>
    <p:sldId id="357" r:id="rId27"/>
    <p:sldId id="355" r:id="rId28"/>
    <p:sldId id="350" r:id="rId29"/>
    <p:sldId id="349" r:id="rId30"/>
    <p:sldId id="390" r:id="rId3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g6XlsTbJKKxX4hjobQRkA==" hashData="xcYiEpp/FFk8LWjy7GFVB5gTh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85" autoAdjust="0"/>
    <p:restoredTop sz="9472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055DB-09D8-409E-92B6-FD2081A394B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6885295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CE59D4-98A8-4E1A-BFEE-F85F90816BB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8462900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D2A3E-4E49-4BD0-87B2-0345FC87163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1196460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81488-437C-47AF-B01E-C6E26586A49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4296785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9E061-7B01-46E2-B0A7-0828E39C168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5761317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CF408-7CA0-47A4-B7A4-B4F2FED6A45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5170601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EDB0E-40DD-4BE3-B5E7-F57700EC678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2171651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26A55-E77A-462F-AADF-57267C6606F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4672534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C0BF8-0D59-452E-BB24-ECC8750BAAA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7493294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8C9A2-B81A-4A03-B3C4-9CF5B94E4FE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15118837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451E1-946E-4189-B8B7-8E7D2B80A2D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7478892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559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39A289-2FA7-4A23-A4DB-AAE01B26C570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1" name="Picture 39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0159" name="Group 4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0157" name="Picture 45" descr="2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158" name="Picture 46" descr="Vrouw 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160" name="Rectangle 48"/>
          <p:cNvSpPr>
            <a:spLocks noChangeArrowheads="1"/>
          </p:cNvSpPr>
          <p:nvPr/>
        </p:nvSpPr>
        <p:spPr bwMode="auto">
          <a:xfrm>
            <a:off x="971550" y="4292600"/>
            <a:ext cx="727233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Dennis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Avery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, propietario de la tierra de Galleta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Meadows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Estates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en Borrego Springs (aproximadamente tres millas cuadradas de desierto vacío) imaginó la idea de agregar arte independiente con esculturas soldadas de acero originales creadas por el artista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Perris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Jurassic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Park y el soldador Ricardo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Breceda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con sede en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Perris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. California.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Un grupo se encuentra a dos millas de North </a:t>
            </a:r>
            <a:r>
              <a:rPr lang="es-ES" sz="1400" b="1" i="1" dirty="0" err="1" smtClean="0">
                <a:solidFill>
                  <a:schemeClr val="bg1"/>
                </a:solidFill>
                <a:latin typeface="Book Antiqua" pitchFamily="18" charset="0"/>
              </a:rPr>
              <a:t>Circle</a:t>
            </a:r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 Park, el centro de Borrego Springs.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Book Antiqua" pitchFamily="18" charset="0"/>
              </a:rPr>
              <a:t>La otra colección está a cuatro millas al sur.</a:t>
            </a:r>
            <a:r>
              <a:rPr lang="nl-NL" sz="1400" b="1" i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nl-NL" sz="14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90161" name="Picture 49" descr="Vliegende Vogel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81075"/>
            <a:ext cx="44767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8000">
    <p:sndAc>
      <p:stSnd>
        <p:snd r:embed="rId2" name="Einsamer Hirt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00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600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6005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70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702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702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907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907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907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80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5805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8053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72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726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726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4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931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931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931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317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317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3173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11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112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1125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41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419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419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8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521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522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5221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7" name="Picture 3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118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1189" name="Picture 5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1190" name="Picture 6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221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221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2213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32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323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323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829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829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8293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42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426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4261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630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2630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630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42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142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142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2451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2452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2453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449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450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4501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65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654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654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214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214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214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523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5524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525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859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3859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59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1667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1668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1669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371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371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371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8835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8836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8837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9859" name="Group 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49860" name="Picture 4" descr="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9861" name="Picture 5" descr="Vrouw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886"/>
              <a:ext cx="1129" cy="14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al Art - Californie .. 07 03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Metal Art - Californie .. 07 03 2011</Template>
  <TotalTime>4</TotalTime>
  <Words>100</Words>
  <Application>Microsoft Office PowerPoint</Application>
  <PresentationFormat>Presentación en pantalla (4:3)</PresentationFormat>
  <Paragraphs>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Arial</vt:lpstr>
      <vt:lpstr>Book Antiqua</vt:lpstr>
      <vt:lpstr>Metal Art - Californie .. 07 03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2021-04-20T07:42:52Z</dcterms:created>
  <dcterms:modified xsi:type="dcterms:W3CDTF">2021-04-20T07:47:22Z</dcterms:modified>
</cp:coreProperties>
</file>