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59" r:id="rId3"/>
    <p:sldId id="291" r:id="rId4"/>
    <p:sldId id="290" r:id="rId5"/>
    <p:sldId id="287" r:id="rId6"/>
    <p:sldId id="288" r:id="rId7"/>
    <p:sldId id="289" r:id="rId8"/>
    <p:sldId id="257" r:id="rId9"/>
    <p:sldId id="280" r:id="rId10"/>
    <p:sldId id="276" r:id="rId11"/>
    <p:sldId id="281" r:id="rId12"/>
    <p:sldId id="284" r:id="rId13"/>
    <p:sldId id="270" r:id="rId14"/>
    <p:sldId id="260" r:id="rId15"/>
    <p:sldId id="261" r:id="rId16"/>
    <p:sldId id="262" r:id="rId17"/>
    <p:sldId id="263" r:id="rId18"/>
    <p:sldId id="264" r:id="rId19"/>
    <p:sldId id="279" r:id="rId20"/>
    <p:sldId id="265" r:id="rId21"/>
    <p:sldId id="266" r:id="rId22"/>
    <p:sldId id="267" r:id="rId23"/>
    <p:sldId id="268" r:id="rId24"/>
    <p:sldId id="269" r:id="rId25"/>
    <p:sldId id="271" r:id="rId26"/>
    <p:sldId id="272" r:id="rId27"/>
    <p:sldId id="274" r:id="rId28"/>
    <p:sldId id="277" r:id="rId29"/>
    <p:sldId id="278" r:id="rId30"/>
    <p:sldId id="258" r:id="rId31"/>
    <p:sldId id="282" r:id="rId32"/>
    <p:sldId id="283" r:id="rId33"/>
    <p:sldId id="285" r:id="rId34"/>
    <p:sldId id="273" r:id="rId35"/>
    <p:sldId id="292" r:id="rId3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DCvJqg1ZX9m2xlXplXVWw==" hashData="SsjmHFizexzHzkhkUFiFZ1i+Sb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B7A26-06F4-401F-8931-CAC2357746AF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7A043-931A-4901-8A1D-79C337DF041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9720899"/>
      </p:ext>
    </p:extLst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7EE1C-5A83-4894-BA03-5DC793431F85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3B446-1BD6-4F8E-BA4B-BD27CE5CE4E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8136766"/>
      </p:ext>
    </p:extLst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FA897-AADD-4B7D-A63F-13CE30311EC2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EF7C0-EF9C-4796-AED7-24941673AE7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7995972"/>
      </p:ext>
    </p:extLst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13EDC-4518-4325-AF56-409574BAC6FD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579D8-8944-462A-AA7C-897A946CCF9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403762"/>
      </p:ext>
    </p:extLst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C040D-3F15-4534-A56C-63F707F0A990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4FAE9-41A5-40FB-8491-8170128F111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7681484"/>
      </p:ext>
    </p:extLst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D95C8-0B81-4275-906A-DD5BD15E99F9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851B6-6681-4973-BDB7-7FF0B39B8CD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9004002"/>
      </p:ext>
    </p:extLst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24B1E-B1CF-4FAC-9D77-90C0445273DC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1223D-02F7-47B3-86BC-F2B77CE7BFC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4994068"/>
      </p:ext>
    </p:extLst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A40AD-C23C-44D0-97F7-F9D8D7A290C7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4229B-003B-4A66-9154-4B6F89D2DDD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950759"/>
      </p:ext>
    </p:extLst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A67A9-FDBA-49D5-84B9-1D4B30887F70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E9C03-3C2D-411A-A7C7-69CE0E0B93E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9408383"/>
      </p:ext>
    </p:extLst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AD124-FFF7-42A6-994F-032EE9B8B1D7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82D93-A380-454A-9165-E6C65015A9F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6926689"/>
      </p:ext>
    </p:extLst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F0B11-04C8-4265-9325-449FE86804C2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C390C-C71E-4047-B7BD-3171CE4A070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0830520"/>
      </p:ext>
    </p:extLst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7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7D5CEFC6-5F77-4450-B2E3-8F9F94D17966}" type="datetimeFigureOut">
              <a:rPr lang="de-DE"/>
              <a:pPr>
                <a:defRPr/>
              </a:pPr>
              <a:t>22.06.2020</a:t>
            </a:fld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94123791-871E-4E67-851E-3601634DABA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1" descr="1b97f133f4a0474a519de6b039eec5b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840413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>
            <a:spLocks noChangeArrowheads="1"/>
          </p:cNvSpPr>
          <p:nvPr/>
        </p:nvSpPr>
        <p:spPr bwMode="auto">
          <a:xfrm>
            <a:off x="3059113" y="549275"/>
            <a:ext cx="41767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de-DE" sz="3200" dirty="0">
              <a:solidFill>
                <a:srgbClr val="FFFF00"/>
              </a:solidFill>
            </a:endParaRPr>
          </a:p>
          <a:p>
            <a:pPr eaLnBrk="1" hangingPunct="1"/>
            <a:r>
              <a:rPr lang="de-DE" sz="3200" dirty="0">
                <a:solidFill>
                  <a:srgbClr val="FFFF00"/>
                </a:solidFill>
              </a:rPr>
              <a:t>Arte de papel fino</a:t>
            </a:r>
          </a:p>
        </p:txBody>
      </p:sp>
    </p:spTree>
  </p:cSld>
  <p:clrMapOvr>
    <a:masterClrMapping/>
  </p:clrMapOvr>
  <p:transition spd="slow" advTm="6000">
    <p:split orient="vert"/>
    <p:sndAc>
      <p:stSnd>
        <p:snd r:embed="rId2" name="John Barrowman, Ang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8388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tumblr_odus17vtZV1sl2ugl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54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tumblr_orfonvNqA21sl2ugl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tumblr_orl9z4ENDV1sl2ugl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papercut___indian___papercutting___paper___art___by_parthkothekar-db4quv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82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1" descr="e79c0f01b93fbb38b07f01948a64149b--cut-paper-paper-cutt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846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papercutonesheetofpaper6-900x1273-900x7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Parth-Kothekar-Kunst-aus-Papier-Mädch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0"/>
            <a:ext cx="4854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1" descr="496f450dd811ebfd47f53f0c889a1eb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8388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2c753fcd89407cdec81c6afe35ae8c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8388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8d7f5cc053876738debfc9e2de19bd9a--white-peacock-cut-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299325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8ec2cc5682154420bac5c12e576b39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0"/>
            <a:ext cx="7199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 descr="miniature_papercut___papercutting___paper_art_by_parthkothekar-d9t2a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84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1" descr="11d898138dbd62485e052c526df88d4b--snakes-cut-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526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1" descr="38faf4edb59d6b30c1cd68a4c2b87f67--dictionary-art-paper-sculptu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-11113"/>
            <a:ext cx="58388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1" descr="40fc6ccd226fa93158ba8e9b2bd4e3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313-680x4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337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4596ee6f46ac5128deaa2449b62457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304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993842_983821971692902_453573180987478480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8" y="0"/>
            <a:ext cx="5800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CraLboMWIAAcYb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830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rafik 1" descr="il_340x270_1166404455_8tr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31750"/>
            <a:ext cx="8315325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rafik 1" descr="intricate-hand-carved-artworks-from-a-paper-sheet-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0"/>
            <a:ext cx="4848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1" descr="1a83a653cac2bf3dd8c9289ba7695766--paper-cutting-art-cut-paper-a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929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Grafik 1" descr="Parth-Kothekar-Kunst-aus-Papier-Fahrr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87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rafik 1" descr="Parth-Kothekar-Kunst-aus-Papier-indischer-Elefa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443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rafik 1" descr="Pichome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0"/>
            <a:ext cx="4851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rafik 1" descr="13113942_559108324259005_185069195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54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E DE PAPEL FINO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DE PAPEL FINO</Template>
  <TotalTime>0</TotalTime>
  <Words>20</Words>
  <Application>Microsoft Office PowerPoint</Application>
  <PresentationFormat>Presentación en pantalla (4:3)</PresentationFormat>
  <Paragraphs>4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ARTE DE PAPEL FINO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2020-06-22T18:06:05Z</dcterms:created>
  <dcterms:modified xsi:type="dcterms:W3CDTF">2020-06-22T18:12:42Z</dcterms:modified>
</cp:coreProperties>
</file>