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265" r:id="rId4"/>
    <p:sldId id="263" r:id="rId5"/>
    <p:sldId id="270" r:id="rId6"/>
    <p:sldId id="264" r:id="rId7"/>
    <p:sldId id="267" r:id="rId8"/>
    <p:sldId id="257" r:id="rId9"/>
    <p:sldId id="273" r:id="rId10"/>
    <p:sldId id="276" r:id="rId11"/>
    <p:sldId id="266" r:id="rId12"/>
    <p:sldId id="283" r:id="rId13"/>
    <p:sldId id="258" r:id="rId14"/>
    <p:sldId id="268" r:id="rId15"/>
    <p:sldId id="269" r:id="rId16"/>
    <p:sldId id="286" r:id="rId17"/>
    <p:sldId id="271" r:id="rId18"/>
    <p:sldId id="272" r:id="rId19"/>
    <p:sldId id="262" r:id="rId20"/>
    <p:sldId id="274" r:id="rId21"/>
    <p:sldId id="295" r:id="rId22"/>
    <p:sldId id="294" r:id="rId23"/>
    <p:sldId id="275" r:id="rId24"/>
    <p:sldId id="282" r:id="rId25"/>
    <p:sldId id="287" r:id="rId26"/>
    <p:sldId id="281" r:id="rId27"/>
    <p:sldId id="278" r:id="rId28"/>
    <p:sldId id="279" r:id="rId29"/>
    <p:sldId id="284" r:id="rId30"/>
    <p:sldId id="280" r:id="rId31"/>
    <p:sldId id="293" r:id="rId32"/>
    <p:sldId id="277" r:id="rId33"/>
    <p:sldId id="285" r:id="rId34"/>
    <p:sldId id="288" r:id="rId35"/>
    <p:sldId id="292" r:id="rId36"/>
    <p:sldId id="289" r:id="rId37"/>
    <p:sldId id="291" r:id="rId38"/>
    <p:sldId id="290" r:id="rId39"/>
    <p:sldId id="261" r:id="rId40"/>
    <p:sldId id="296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DvT6UDDYMJUNNI/X7urTQ" hashData="ojE6FvoE0azbmFz5qFtnAM1wi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306" autoAdjust="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02A76B9-B0FD-4A2C-9946-D3FD1ECBDD29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D6EC1F7-A6BC-4267-94C1-B158909B359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D5F6-8E33-4859-A3B6-6E36B80C85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6FD1B-4409-4773-BCD4-799F0641AF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DB73F-80E4-4312-8B52-1942F0BDCF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8153F-F2F8-40B4-AD44-957EC9601E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B265A-D457-40E5-8DBA-773967FA3B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E7FED-B443-4C15-A84F-6B1579911E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BC0F3-DF4E-40DF-ADDA-13A6C8A131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C07B6-226C-4A88-85D0-BBA9B6EA1B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F1468-DEC3-4285-992A-AADD057F18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88920-CBF7-49DB-908A-91E00B7D0E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A9E7A-5729-46B1-B055-81C6A6505D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76921-BE73-4ED6-BB75-1B2A53588D7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4425167-95B2-4433-BE17-97B7C2513E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wheel spokes="2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AA43D6-7373-455E-A14C-C06D97632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1nioconungatoenlaces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22700" y="0"/>
            <a:ext cx="535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4"/>
          <p:cNvSpPr>
            <a:spLocks noChangeArrowheads="1"/>
          </p:cNvSpPr>
          <p:nvPr/>
        </p:nvSpPr>
        <p:spPr bwMode="auto">
          <a:xfrm flipH="1">
            <a:off x="6716713" y="6491288"/>
            <a:ext cx="2392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fld id="{796BB46B-41B5-4C18-8E20-95EBBB3587B4}" type="datetime9">
              <a:rPr lang="ro-RO" b="1">
                <a:solidFill>
                  <a:schemeClr val="bg1"/>
                </a:solidFill>
              </a:rPr>
              <a:pPr/>
              <a:t>22.01.2014 11:14:45</a:t>
            </a:fld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85720" y="428604"/>
            <a:ext cx="3455987" cy="1257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i="1" kern="10" dirty="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ARSEN </a:t>
            </a:r>
          </a:p>
          <a:p>
            <a:pPr algn="ctr"/>
            <a:r>
              <a:rPr lang="es-ES" sz="4400" b="1" i="1" kern="10" dirty="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KURBANOV</a:t>
            </a:r>
          </a:p>
        </p:txBody>
      </p:sp>
      <p:sp>
        <p:nvSpPr>
          <p:cNvPr id="2" name="WordArt 7"/>
          <p:cNvSpPr>
            <a:spLocks noChangeArrowheads="1" noChangeShapeType="1" noTextEdit="1"/>
          </p:cNvSpPr>
          <p:nvPr/>
        </p:nvSpPr>
        <p:spPr bwMode="auto">
          <a:xfrm>
            <a:off x="179388" y="6172200"/>
            <a:ext cx="3529012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400" b="1" i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Stanley Black&amp; His Orchestra</a:t>
            </a:r>
          </a:p>
          <a:p>
            <a:pPr algn="ctr"/>
            <a:r>
              <a:rPr lang="en-US" sz="2400" b="1" i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It's Magic</a:t>
            </a:r>
            <a:endParaRPr lang="es-ES" sz="2400" b="1" i="1" kern="1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054" name="Picture 8" descr="2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1100" y="4508500"/>
            <a:ext cx="1662113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2133600"/>
            <a:ext cx="345598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Pintor ruso, nacido en Mahachkala, Daguestán, en 1969. Combina la técnica de los viejos maestros con la contemporánea y personal. Cada vez más reconocido, además de la creación propia, enseña en lugares relevantes. </a:t>
            </a:r>
          </a:p>
        </p:txBody>
      </p:sp>
    </p:spTree>
  </p:cSld>
  <p:clrMapOvr>
    <a:masterClrMapping/>
  </p:clrMapOvr>
  <p:transition spd="slow" advTm="6000">
    <p:wheel spokes="2"/>
    <p:sndAc>
      <p:stSnd loop="1">
        <p:snd r:embed="rId2" name="Stanley Black - It's Magic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60223DO-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23013394095869769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251950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G_03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Arsen Kurbanov (26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7875" y="0"/>
            <a:ext cx="47894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30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si201200235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188913"/>
            <a:ext cx="5243512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chicaposandocong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00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ars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1052513"/>
            <a:ext cx="3563937" cy="3370262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607050" y="4941888"/>
            <a:ext cx="3536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</a:rPr>
              <a:t>El pintor, en una imagen reciente. Lo veremos en su autorretrato con otro gato, al igual que la modelo.</a:t>
            </a:r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IRL IN 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84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kurbaa01025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5013" y="0"/>
            <a:ext cx="33289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60223K27-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070805_arsen-kurban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0"/>
            <a:ext cx="5583238" cy="6858000"/>
          </a:xfrm>
          <a:prstGeom prst="rect">
            <a:avLst/>
          </a:prstGeom>
          <a:noFill/>
        </p:spPr>
      </p:pic>
      <p:pic>
        <p:nvPicPr>
          <p:cNvPr id="12298" name="Picture 10" descr="MG_039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96875" y="0"/>
            <a:ext cx="4257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0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-15875"/>
            <a:ext cx="6913563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Arsen Kurbanov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-33338"/>
            <a:ext cx="8388350" cy="6891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GIRLS WITH PEA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529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RE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elestuchedelassorpre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rsen Kurbanov (1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892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rsen Kurbanov (2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553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rsen Kurbanov 1969 - Russian Portrait painter - Tutt'Art@ (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3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slide0030_image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692150"/>
            <a:ext cx="4114800" cy="523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G_03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IRL  WITH SMALL FLO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754687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53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129293752044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38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retratoconrojoyazull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502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602235S2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0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rsen Kurbanov (4)   CU MARGE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532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3808164_or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765175"/>
            <a:ext cx="4165600" cy="5222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G_03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707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reative Art by Arsen Kurban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MG_03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913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0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6003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MG_04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6350"/>
            <a:ext cx="709295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IRL WITH TRUMPE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0"/>
            <a:ext cx="4465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4" descr="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4129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0" descr="1angelitoindecisoleoso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-26988"/>
            <a:ext cx="54991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WordArt 8"/>
          <p:cNvSpPr>
            <a:spLocks noChangeArrowheads="1" noChangeShapeType="1" noTextEdit="1"/>
          </p:cNvSpPr>
          <p:nvPr/>
        </p:nvSpPr>
        <p:spPr bwMode="auto">
          <a:xfrm>
            <a:off x="6516688" y="2636838"/>
            <a:ext cx="1616075" cy="1162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 I N</a:t>
            </a: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urbanov, Ars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Kurbanov, Arsen</Template>
  <TotalTime>7</TotalTime>
  <Words>137</Words>
  <Application>Microsoft Office PowerPoint</Application>
  <PresentationFormat>Presentación en pantalla (4:3)</PresentationFormat>
  <Paragraphs>36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Arial</vt:lpstr>
      <vt:lpstr>Calibri</vt:lpstr>
      <vt:lpstr>Kurbanov, Arsen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2014-01-22T10:14:45Z</dcterms:created>
  <dcterms:modified xsi:type="dcterms:W3CDTF">2014-01-22T10:21:57Z</dcterms:modified>
</cp:coreProperties>
</file>