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781" r:id="rId2"/>
  </p:sldMasterIdLst>
  <p:notesMasterIdLst>
    <p:notesMasterId r:id="rId4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50000" saltData="ZYrDWkXJCh4tIwDZ5LPJew" hashData="idvHospHIHHm/GPp4KsKK3c8l6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594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CA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702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cs typeface="Arial Unicode MS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cs typeface="Arial Unicode MS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2229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noProof="0" smtClean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8685213"/>
            <a:ext cx="29702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cs typeface="Arial Unicode MS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cs typeface="Arial Unicode MS" charset="0"/>
              </a:defRPr>
            </a:lvl1pPr>
          </a:lstStyle>
          <a:p>
            <a:pPr>
              <a:defRPr/>
            </a:pPr>
            <a:fld id="{9A78B27F-7118-4828-ADD8-A780C37009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2517F74-4BBB-468C-8442-D8DEC537BE01}" type="slidenum">
              <a:rPr lang="es-ES" smtClean="0"/>
              <a:pPr/>
              <a:t>1</a:t>
            </a:fld>
            <a:endParaRPr lang="es-ES" smtClean="0"/>
          </a:p>
        </p:txBody>
      </p:sp>
      <p:sp>
        <p:nvSpPr>
          <p:cNvPr id="5325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325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2500050-C8CC-495E-BC6D-FF1730383936}" type="slidenum">
              <a:rPr lang="es-ES" smtClean="0"/>
              <a:pPr/>
              <a:t>2</a:t>
            </a:fld>
            <a:endParaRPr lang="es-ES" smtClean="0"/>
          </a:p>
        </p:txBody>
      </p:sp>
      <p:sp>
        <p:nvSpPr>
          <p:cNvPr id="5427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427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3CC953A-34D2-4184-A010-4C40A8E9A495}" type="slidenum">
              <a:rPr lang="es-ES" smtClean="0"/>
              <a:pPr/>
              <a:t>3</a:t>
            </a:fld>
            <a:endParaRPr lang="es-ES" smtClean="0"/>
          </a:p>
        </p:txBody>
      </p:sp>
      <p:sp>
        <p:nvSpPr>
          <p:cNvPr id="5529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530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B553A891-0668-44CE-9C49-C47E7D921A9E}" type="slidenum">
              <a:rPr lang="es-ES" smtClean="0"/>
              <a:pPr/>
              <a:t>4</a:t>
            </a:fld>
            <a:endParaRPr lang="es-ES" smtClean="0"/>
          </a:p>
        </p:txBody>
      </p:sp>
      <p:sp>
        <p:nvSpPr>
          <p:cNvPr id="5632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632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C1311BA-BF14-4D07-9070-C4142A19CFF9}" type="slidenum">
              <a:rPr lang="es-ES" smtClean="0"/>
              <a:pPr/>
              <a:t>5</a:t>
            </a:fld>
            <a:endParaRPr lang="es-ES" smtClean="0"/>
          </a:p>
        </p:txBody>
      </p:sp>
      <p:sp>
        <p:nvSpPr>
          <p:cNvPr id="5734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734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90D7CC1-BA57-4929-9226-5ADD8506EC1F}" type="slidenum">
              <a:rPr lang="es-ES" smtClean="0"/>
              <a:pPr/>
              <a:t>6</a:t>
            </a:fld>
            <a:endParaRPr lang="es-ES" smtClean="0"/>
          </a:p>
        </p:txBody>
      </p:sp>
      <p:sp>
        <p:nvSpPr>
          <p:cNvPr id="5837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837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E6BC028-3E23-489F-9E9D-4A264139E82D}" type="slidenum">
              <a:rPr lang="es-ES" smtClean="0"/>
              <a:pPr/>
              <a:t>7</a:t>
            </a:fld>
            <a:endParaRPr lang="es-ES" smtClean="0"/>
          </a:p>
        </p:txBody>
      </p:sp>
      <p:sp>
        <p:nvSpPr>
          <p:cNvPr id="5939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939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98A7FC8-4855-4C69-9B62-892BF45D3A8C}" type="slidenum">
              <a:rPr lang="es-ES" smtClean="0"/>
              <a:pPr/>
              <a:t>8</a:t>
            </a:fld>
            <a:endParaRPr lang="es-ES" smtClean="0"/>
          </a:p>
        </p:txBody>
      </p:sp>
      <p:sp>
        <p:nvSpPr>
          <p:cNvPr id="6041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042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CE16057-8252-47CF-9440-4E1D908FD94A}" type="slidenum">
              <a:rPr lang="es-ES" smtClean="0"/>
              <a:pPr/>
              <a:t>9</a:t>
            </a:fld>
            <a:endParaRPr lang="es-ES" smtClean="0"/>
          </a:p>
        </p:txBody>
      </p:sp>
      <p:sp>
        <p:nvSpPr>
          <p:cNvPr id="6144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144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B7E1A36-2053-4FBA-B703-11D7C17C2294}" type="slidenum">
              <a:rPr lang="es-ES" smtClean="0"/>
              <a:pPr/>
              <a:t>10</a:t>
            </a:fld>
            <a:endParaRPr lang="es-ES" smtClean="0"/>
          </a:p>
        </p:txBody>
      </p:sp>
      <p:sp>
        <p:nvSpPr>
          <p:cNvPr id="6246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246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8FBE353-CC0A-4BE2-B6D5-DD876CE249E8}" type="slidenum">
              <a:rPr lang="es-ES" smtClean="0"/>
              <a:pPr/>
              <a:t>11</a:t>
            </a:fld>
            <a:endParaRPr lang="es-ES" smtClean="0"/>
          </a:p>
        </p:txBody>
      </p:sp>
      <p:sp>
        <p:nvSpPr>
          <p:cNvPr id="6349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349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2C96855-11B1-4FC9-9609-547CFA040ACC}" type="slidenum">
              <a:rPr lang="es-ES" smtClean="0"/>
              <a:pPr/>
              <a:t>12</a:t>
            </a:fld>
            <a:endParaRPr lang="es-ES" smtClean="0"/>
          </a:p>
        </p:txBody>
      </p:sp>
      <p:sp>
        <p:nvSpPr>
          <p:cNvPr id="6451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451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D7AAA55-0701-4D4B-88D1-0AB765C7343E}" type="slidenum">
              <a:rPr lang="es-ES" smtClean="0"/>
              <a:pPr/>
              <a:t>13</a:t>
            </a:fld>
            <a:endParaRPr lang="es-ES" smtClean="0"/>
          </a:p>
        </p:txBody>
      </p:sp>
      <p:sp>
        <p:nvSpPr>
          <p:cNvPr id="6553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554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2FEFE41-37EB-404A-90E0-F5121819779B}" type="slidenum">
              <a:rPr lang="es-ES" smtClean="0"/>
              <a:pPr/>
              <a:t>14</a:t>
            </a:fld>
            <a:endParaRPr lang="es-ES" smtClean="0"/>
          </a:p>
        </p:txBody>
      </p:sp>
      <p:sp>
        <p:nvSpPr>
          <p:cNvPr id="6656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656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FE44B07-79E6-43F5-BC4B-3A80ED4C9A2E}" type="slidenum">
              <a:rPr lang="es-ES" smtClean="0"/>
              <a:pPr/>
              <a:t>15</a:t>
            </a:fld>
            <a:endParaRPr lang="es-ES" smtClean="0"/>
          </a:p>
        </p:txBody>
      </p:sp>
      <p:sp>
        <p:nvSpPr>
          <p:cNvPr id="6758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758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ECCB219-7AED-4488-8277-0C5CA74C3BE5}" type="slidenum">
              <a:rPr lang="es-ES" smtClean="0"/>
              <a:pPr/>
              <a:t>16</a:t>
            </a:fld>
            <a:endParaRPr lang="es-ES" smtClean="0"/>
          </a:p>
        </p:txBody>
      </p:sp>
      <p:sp>
        <p:nvSpPr>
          <p:cNvPr id="6861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861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9BAB849-B1BB-4FAE-8270-0C79A29FA9EA}" type="slidenum">
              <a:rPr lang="es-ES" smtClean="0"/>
              <a:pPr/>
              <a:t>17</a:t>
            </a:fld>
            <a:endParaRPr lang="es-ES" smtClean="0"/>
          </a:p>
        </p:txBody>
      </p:sp>
      <p:sp>
        <p:nvSpPr>
          <p:cNvPr id="6963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963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B43DC6E-54FC-482C-8D68-568F17906F98}" type="slidenum">
              <a:rPr lang="es-ES" smtClean="0"/>
              <a:pPr/>
              <a:t>18</a:t>
            </a:fld>
            <a:endParaRPr lang="es-ES" smtClean="0"/>
          </a:p>
        </p:txBody>
      </p:sp>
      <p:sp>
        <p:nvSpPr>
          <p:cNvPr id="7065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066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154C23B-86FD-40F1-82AF-8D76D91E01F5}" type="slidenum">
              <a:rPr lang="es-ES" smtClean="0"/>
              <a:pPr/>
              <a:t>19</a:t>
            </a:fld>
            <a:endParaRPr lang="es-ES" smtClean="0"/>
          </a:p>
        </p:txBody>
      </p:sp>
      <p:sp>
        <p:nvSpPr>
          <p:cNvPr id="7168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168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1500FDAE-F914-48D1-B1F0-4758387FD86C}" type="slidenum">
              <a:rPr lang="es-ES" smtClean="0"/>
              <a:pPr/>
              <a:t>20</a:t>
            </a:fld>
            <a:endParaRPr lang="es-ES" smtClean="0"/>
          </a:p>
        </p:txBody>
      </p:sp>
      <p:sp>
        <p:nvSpPr>
          <p:cNvPr id="7270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270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ADC03EC5-630C-4A64-9866-CCB5C966108D}" type="slidenum">
              <a:rPr lang="es-ES" smtClean="0"/>
              <a:pPr/>
              <a:t>21</a:t>
            </a:fld>
            <a:endParaRPr lang="es-ES" smtClean="0"/>
          </a:p>
        </p:txBody>
      </p:sp>
      <p:sp>
        <p:nvSpPr>
          <p:cNvPr id="7373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373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E01BAD7-4CEE-4BD7-94C3-8B79EC22036E}" type="slidenum">
              <a:rPr lang="es-ES" smtClean="0"/>
              <a:pPr/>
              <a:t>22</a:t>
            </a:fld>
            <a:endParaRPr lang="es-ES" smtClean="0"/>
          </a:p>
        </p:txBody>
      </p:sp>
      <p:sp>
        <p:nvSpPr>
          <p:cNvPr id="7475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475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ABD8EDD-38CB-436F-A5F2-04066C1BF4B1}" type="slidenum">
              <a:rPr lang="es-ES" smtClean="0"/>
              <a:pPr/>
              <a:t>23</a:t>
            </a:fld>
            <a:endParaRPr lang="es-ES" smtClean="0"/>
          </a:p>
        </p:txBody>
      </p:sp>
      <p:sp>
        <p:nvSpPr>
          <p:cNvPr id="7577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578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B6E535C-D8CD-40DF-BF4D-7B6264BAC751}" type="slidenum">
              <a:rPr lang="es-ES" smtClean="0"/>
              <a:pPr/>
              <a:t>24</a:t>
            </a:fld>
            <a:endParaRPr lang="es-ES" smtClean="0"/>
          </a:p>
        </p:txBody>
      </p:sp>
      <p:sp>
        <p:nvSpPr>
          <p:cNvPr id="7680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680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95C8207-F89D-4F90-8F1C-7EE3DC8CEB01}" type="slidenum">
              <a:rPr lang="es-ES" smtClean="0"/>
              <a:pPr/>
              <a:t>25</a:t>
            </a:fld>
            <a:endParaRPr lang="es-ES" smtClean="0"/>
          </a:p>
        </p:txBody>
      </p:sp>
      <p:sp>
        <p:nvSpPr>
          <p:cNvPr id="7782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782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BD14E8DF-D19E-49EE-BB86-1C1AFE932305}" type="slidenum">
              <a:rPr lang="es-ES" smtClean="0"/>
              <a:pPr/>
              <a:t>26</a:t>
            </a:fld>
            <a:endParaRPr lang="es-ES" smtClean="0"/>
          </a:p>
        </p:txBody>
      </p:sp>
      <p:sp>
        <p:nvSpPr>
          <p:cNvPr id="7885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885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FCF2346-149B-4A90-A863-7F9243384851}" type="slidenum">
              <a:rPr lang="es-ES" smtClean="0"/>
              <a:pPr/>
              <a:t>27</a:t>
            </a:fld>
            <a:endParaRPr lang="es-ES" smtClean="0"/>
          </a:p>
        </p:txBody>
      </p:sp>
      <p:sp>
        <p:nvSpPr>
          <p:cNvPr id="7987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987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492448C-489D-4E19-89B2-9FEE8B2843B7}" type="slidenum">
              <a:rPr lang="es-ES" smtClean="0"/>
              <a:pPr/>
              <a:t>28</a:t>
            </a:fld>
            <a:endParaRPr lang="es-ES" smtClean="0"/>
          </a:p>
        </p:txBody>
      </p:sp>
      <p:sp>
        <p:nvSpPr>
          <p:cNvPr id="8089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090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75A47FB-FF8A-4AA5-8ACC-0558B6A9AABB}" type="slidenum">
              <a:rPr lang="es-ES" smtClean="0"/>
              <a:pPr/>
              <a:t>29</a:t>
            </a:fld>
            <a:endParaRPr lang="es-ES" smtClean="0"/>
          </a:p>
        </p:txBody>
      </p:sp>
      <p:sp>
        <p:nvSpPr>
          <p:cNvPr id="8192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192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A47F157-A8DB-464D-98BC-096D81ACA1F0}" type="slidenum">
              <a:rPr lang="es-ES" smtClean="0"/>
              <a:pPr/>
              <a:t>30</a:t>
            </a:fld>
            <a:endParaRPr lang="es-ES" smtClean="0"/>
          </a:p>
        </p:txBody>
      </p:sp>
      <p:sp>
        <p:nvSpPr>
          <p:cNvPr id="8294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294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9644225-F5CC-40F9-BF2A-98FD8639F2F7}" type="slidenum">
              <a:rPr lang="es-ES" smtClean="0"/>
              <a:pPr/>
              <a:t>31</a:t>
            </a:fld>
            <a:endParaRPr lang="es-ES" smtClean="0"/>
          </a:p>
        </p:txBody>
      </p:sp>
      <p:sp>
        <p:nvSpPr>
          <p:cNvPr id="8397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397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082090A-6026-4B01-9F9C-16BA36E37AFA}" type="slidenum">
              <a:rPr lang="es-ES" smtClean="0"/>
              <a:pPr/>
              <a:t>32</a:t>
            </a:fld>
            <a:endParaRPr lang="es-ES" smtClean="0"/>
          </a:p>
        </p:txBody>
      </p:sp>
      <p:sp>
        <p:nvSpPr>
          <p:cNvPr id="8499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499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595557B-7BF6-4F30-A1E7-8FD0C8C9C6D4}" type="slidenum">
              <a:rPr lang="es-ES" smtClean="0"/>
              <a:pPr/>
              <a:t>33</a:t>
            </a:fld>
            <a:endParaRPr lang="es-ES" smtClean="0"/>
          </a:p>
        </p:txBody>
      </p:sp>
      <p:sp>
        <p:nvSpPr>
          <p:cNvPr id="8601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602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28E30FF-8316-439C-B6EF-6F88B2AB0840}" type="slidenum">
              <a:rPr lang="es-ES" smtClean="0"/>
              <a:pPr/>
              <a:t>34</a:t>
            </a:fld>
            <a:endParaRPr lang="es-ES" smtClean="0"/>
          </a:p>
        </p:txBody>
      </p:sp>
      <p:sp>
        <p:nvSpPr>
          <p:cNvPr id="8704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704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A6CA1A30-CEDE-40A4-B0F5-DF270A9A537D}" type="slidenum">
              <a:rPr lang="es-ES" smtClean="0"/>
              <a:pPr/>
              <a:t>35</a:t>
            </a:fld>
            <a:endParaRPr lang="es-ES" smtClean="0"/>
          </a:p>
        </p:txBody>
      </p:sp>
      <p:sp>
        <p:nvSpPr>
          <p:cNvPr id="8806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806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612A64E-59C0-4125-AE1B-C7210A1A230B}" type="slidenum">
              <a:rPr lang="es-ES" smtClean="0"/>
              <a:pPr/>
              <a:t>36</a:t>
            </a:fld>
            <a:endParaRPr lang="es-ES" smtClean="0"/>
          </a:p>
        </p:txBody>
      </p:sp>
      <p:sp>
        <p:nvSpPr>
          <p:cNvPr id="8909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909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4D43D09-5BD3-4969-8A4E-0C9BB54C7ABC}" type="slidenum">
              <a:rPr lang="es-ES" smtClean="0"/>
              <a:pPr/>
              <a:t>37</a:t>
            </a:fld>
            <a:endParaRPr lang="es-ES" smtClean="0"/>
          </a:p>
        </p:txBody>
      </p:sp>
      <p:sp>
        <p:nvSpPr>
          <p:cNvPr id="9011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9011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7595F-A49A-471A-87A4-9D4E909DDF1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30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7E4B7A-1332-477E-B536-9579C82E5C0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30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020AE7-8F46-4A6E-8E55-D94F2EAC701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30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EFBF3-9ADA-4269-82A8-1A793A9C834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30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4C145-108C-42EB-9C9C-4E558B83972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30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1E2D8-492B-4CB7-BFBB-2E54837D71D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30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D267E-53EB-4FC9-A9D6-C4EE985A0B0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30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B2A9E-5084-4C45-B337-4C0B8DC6FF2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30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B4BD2-ACAD-4557-A0D7-966E56FC565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30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B5B4D-0918-4496-A554-2DE9E5DCA29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30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59F9A-CC31-4456-9101-385B2517B2E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30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AEFAC-75AF-4FA2-B322-EE4916AF86A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300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cs typeface="Arial Unicode MS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4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cs typeface="Arial Unicode MS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cs typeface="Arial Unicode MS" charset="0"/>
              </a:defRPr>
            </a:lvl1pPr>
          </a:lstStyle>
          <a:p>
            <a:pPr>
              <a:defRPr/>
            </a:pPr>
            <a:fld id="{66A33748-A5D8-4C96-A5A5-14BC92D03E9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</p:sldLayoutIdLst>
  <p:transition advTm="300000"/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E3EBF1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E3EBF1"/>
          </a:solidFill>
          <a:latin typeface="Arial" charset="0"/>
          <a:ea typeface="Microsoft YaHei" charset="-122"/>
        </a:defRPr>
      </a:lvl2pPr>
      <a:lvl3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E3EBF1"/>
          </a:solidFill>
          <a:latin typeface="Arial" charset="0"/>
          <a:ea typeface="Microsoft YaHei" charset="-122"/>
        </a:defRPr>
      </a:lvl3pPr>
      <a:lvl4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E3EBF1"/>
          </a:solidFill>
          <a:latin typeface="Arial" charset="0"/>
          <a:ea typeface="Microsoft YaHei" charset="-122"/>
        </a:defRPr>
      </a:lvl4pPr>
      <a:lvl5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E3EBF1"/>
          </a:solidFill>
          <a:latin typeface="Arial" charset="0"/>
          <a:ea typeface="Microsoft YaHei" charset="-122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E3EBF1"/>
          </a:solidFill>
          <a:latin typeface="Arial" charset="0"/>
          <a:ea typeface="Microsoft YaHei" charset="-122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E3EBF1"/>
          </a:solidFill>
          <a:latin typeface="Arial" charset="0"/>
          <a:ea typeface="Microsoft YaHei" charset="-122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E3EBF1"/>
          </a:solidFill>
          <a:latin typeface="Arial" charset="0"/>
          <a:ea typeface="Microsoft YaHei" charset="-122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E3EBF1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FFFFFF"/>
          </a:solidFill>
          <a:latin typeface="+mn-lt"/>
          <a:ea typeface="+mn-ea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FFFFFF"/>
          </a:solidFill>
          <a:latin typeface="+mn-lt"/>
          <a:ea typeface="+mn-ea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6100" y="476250"/>
            <a:ext cx="4349750" cy="5886450"/>
          </a:xfrm>
          <a:prstGeom prst="rect">
            <a:avLst/>
          </a:prstGeom>
          <a:noFill/>
          <a:ln w="19080">
            <a:solidFill>
              <a:srgbClr val="CC6600"/>
            </a:solidFill>
            <a:miter lim="800000"/>
            <a:headEnd/>
            <a:tailEnd/>
          </a:ln>
        </p:spPr>
      </p:pic>
      <p:sp>
        <p:nvSpPr>
          <p:cNvPr id="3074" name="WordArt 2"/>
          <p:cNvSpPr>
            <a:spLocks noChangeArrowheads="1" noChangeShapeType="1" noTextEdit="1"/>
          </p:cNvSpPr>
          <p:nvPr/>
        </p:nvSpPr>
        <p:spPr bwMode="auto">
          <a:xfrm rot="-1596916">
            <a:off x="395288" y="1484313"/>
            <a:ext cx="3643312" cy="12969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Left">
                <a:rot lat="0" lon="2123999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es-ES" sz="3600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55261C"/>
                    </a:gs>
                    <a:gs pos="100000">
                      <a:srgbClr val="DCEBF5"/>
                    </a:gs>
                  </a:gsLst>
                  <a:lin ang="7980000" scaled="1"/>
                </a:gradFill>
                <a:latin typeface="Arial Black"/>
              </a:rPr>
              <a:t>A</a:t>
            </a:r>
            <a:r>
              <a:rPr lang="es-ES" sz="3600" kern="10" dirty="0" err="1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55261C"/>
                    </a:gs>
                    <a:gs pos="100000">
                      <a:srgbClr val="DCEBF5"/>
                    </a:gs>
                  </a:gsLst>
                  <a:lin ang="7980000" scaled="1"/>
                </a:gradFill>
                <a:latin typeface="Arial Black"/>
              </a:rPr>
              <a:t>rchitectura</a:t>
            </a:r>
            <a:endParaRPr lang="es-ES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55261C"/>
                  </a:gs>
                  <a:gs pos="100000">
                    <a:srgbClr val="DCEBF5"/>
                  </a:gs>
                </a:gsLst>
                <a:lin ang="7980000" scaled="1"/>
              </a:gradFill>
              <a:latin typeface="Arial Black"/>
            </a:endParaRPr>
          </a:p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55261C"/>
                    </a:gs>
                    <a:gs pos="100000">
                      <a:srgbClr val="DCEBF5"/>
                    </a:gs>
                  </a:gsLst>
                  <a:lin ang="7980000" scaled="1"/>
                </a:gradFill>
                <a:latin typeface="Arial Black"/>
              </a:rPr>
              <a:t> 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55261C"/>
                    </a:gs>
                    <a:gs pos="100000">
                      <a:srgbClr val="DCEBF5"/>
                    </a:gs>
                  </a:gsLst>
                  <a:lin ang="7980000" scaled="1"/>
                </a:gradFill>
                <a:latin typeface="Arial Black"/>
              </a:rPr>
              <a:t>del mundo</a:t>
            </a:r>
            <a:endParaRPr lang="es-ES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55261C"/>
                  </a:gs>
                  <a:gs pos="100000">
                    <a:srgbClr val="DCEBF5"/>
                  </a:gs>
                </a:gsLst>
                <a:lin ang="7980000" scaled="1"/>
              </a:gradFill>
              <a:latin typeface="Arial Black"/>
            </a:endParaRPr>
          </a:p>
        </p:txBody>
      </p:sp>
      <p:sp>
        <p:nvSpPr>
          <p:cNvPr id="14340" name="ZoneTexte 3"/>
          <p:cNvSpPr txBox="1">
            <a:spLocks noChangeArrowheads="1"/>
          </p:cNvSpPr>
          <p:nvPr/>
        </p:nvSpPr>
        <p:spPr bwMode="auto">
          <a:xfrm>
            <a:off x="755650" y="5949950"/>
            <a:ext cx="23764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dirty="0"/>
              <a:t>Avance </a:t>
            </a:r>
            <a:r>
              <a:rPr lang="fr-FR" dirty="0" err="1" smtClean="0"/>
              <a:t>manual</a:t>
            </a:r>
            <a:endParaRPr lang="fr-CA" dirty="0"/>
          </a:p>
        </p:txBody>
      </p:sp>
    </p:spTree>
  </p:cSld>
  <p:clrMapOvr>
    <a:masterClrMapping/>
  </p:clrMapOvr>
  <p:transition>
    <p:sndAc>
      <p:stSnd loop="1">
        <p:snd r:embed="rId3" name="La Palo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404813"/>
            <a:ext cx="8135937" cy="6102350"/>
          </a:xfrm>
          <a:prstGeom prst="rect">
            <a:avLst/>
          </a:prstGeom>
          <a:noFill/>
          <a:ln w="19080">
            <a:solidFill>
              <a:srgbClr val="D2573E"/>
            </a:solidFill>
            <a:miter lim="800000"/>
            <a:headEnd/>
            <a:tailEnd/>
          </a:ln>
        </p:spPr>
      </p:pic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755650" y="6092825"/>
            <a:ext cx="1854200" cy="284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STONEHENGE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60350"/>
            <a:ext cx="8280400" cy="6215063"/>
          </a:xfrm>
          <a:prstGeom prst="rect">
            <a:avLst/>
          </a:prstGeom>
          <a:noFill/>
          <a:ln w="19080">
            <a:solidFill>
              <a:srgbClr val="CC6600"/>
            </a:solidFill>
            <a:miter lim="800000"/>
            <a:headEnd/>
            <a:tailEnd/>
          </a:ln>
        </p:spPr>
      </p:pic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7451725" y="5805488"/>
            <a:ext cx="1079500" cy="4048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Arménie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60350"/>
            <a:ext cx="8207375" cy="6151563"/>
          </a:xfrm>
          <a:prstGeom prst="rect">
            <a:avLst/>
          </a:prstGeom>
          <a:noFill/>
          <a:ln w="19080">
            <a:solidFill>
              <a:srgbClr val="CC6600"/>
            </a:solidFill>
            <a:miter lim="800000"/>
            <a:headEnd/>
            <a:tailEnd/>
          </a:ln>
        </p:spPr>
      </p:pic>
      <p:sp>
        <p:nvSpPr>
          <p:cNvPr id="6148" name="WordArt 4"/>
          <p:cNvSpPr>
            <a:spLocks noChangeArrowheads="1" noChangeShapeType="1" noTextEdit="1"/>
          </p:cNvSpPr>
          <p:nvPr/>
        </p:nvSpPr>
        <p:spPr bwMode="auto">
          <a:xfrm>
            <a:off x="468313" y="5876925"/>
            <a:ext cx="2951162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Temple de Karnak-Egypte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body"/>
          </p:nvPr>
        </p:nvSpPr>
        <p:spPr>
          <a:xfrm>
            <a:off x="457200" y="1600200"/>
            <a:ext cx="8229600" cy="4619625"/>
          </a:xfrm>
        </p:spPr>
        <p:txBody>
          <a:bodyPr anchor="t"/>
          <a:lstStyle/>
          <a:p>
            <a:pPr eaLnBrk="1" hangingPunct="1">
              <a:defRPr/>
            </a:pPr>
            <a:endParaRPr lang="fr-CA" smtClean="0"/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404813"/>
            <a:ext cx="8280400" cy="6207125"/>
          </a:xfrm>
          <a:prstGeom prst="rect">
            <a:avLst/>
          </a:prstGeom>
          <a:noFill/>
          <a:ln w="19080">
            <a:solidFill>
              <a:srgbClr val="FFFFFF"/>
            </a:solidFill>
            <a:miter lim="800000"/>
            <a:headEnd/>
            <a:tailEnd/>
          </a:ln>
        </p:spPr>
      </p:pic>
      <p:sp>
        <p:nvSpPr>
          <p:cNvPr id="7171" name="WordArt 3"/>
          <p:cNvSpPr>
            <a:spLocks noChangeArrowheads="1" noChangeShapeType="1" noTextEdit="1"/>
          </p:cNvSpPr>
          <p:nvPr/>
        </p:nvSpPr>
        <p:spPr bwMode="auto">
          <a:xfrm>
            <a:off x="6659563" y="6237288"/>
            <a:ext cx="1152525" cy="284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Arabie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60350"/>
            <a:ext cx="8424862" cy="6313488"/>
          </a:xfrm>
          <a:prstGeom prst="rect">
            <a:avLst/>
          </a:prstGeom>
          <a:noFill/>
          <a:ln w="19080">
            <a:solidFill>
              <a:srgbClr val="CC6600"/>
            </a:solidFill>
            <a:miter lim="800000"/>
            <a:headEnd/>
            <a:tailEnd/>
          </a:ln>
        </p:spPr>
      </p:pic>
      <p:sp>
        <p:nvSpPr>
          <p:cNvPr id="8196" name="WordArt 4"/>
          <p:cNvSpPr>
            <a:spLocks noChangeArrowheads="1" noChangeShapeType="1" noTextEdit="1"/>
          </p:cNvSpPr>
          <p:nvPr/>
        </p:nvSpPr>
        <p:spPr bwMode="auto">
          <a:xfrm>
            <a:off x="7164388" y="6165850"/>
            <a:ext cx="1401762" cy="287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Allemagne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60350"/>
            <a:ext cx="8351837" cy="6278563"/>
          </a:xfrm>
          <a:prstGeom prst="rect">
            <a:avLst/>
          </a:prstGeom>
          <a:noFill/>
          <a:ln w="19080">
            <a:solidFill>
              <a:srgbClr val="CC6600"/>
            </a:solidFill>
            <a:miter lim="800000"/>
            <a:headEnd/>
            <a:tailEnd/>
          </a:ln>
        </p:spPr>
      </p:pic>
      <p:sp>
        <p:nvSpPr>
          <p:cNvPr id="9220" name="WordArt 4"/>
          <p:cNvSpPr>
            <a:spLocks noChangeArrowheads="1" noChangeShapeType="1" noTextEdit="1"/>
          </p:cNvSpPr>
          <p:nvPr/>
        </p:nvSpPr>
        <p:spPr bwMode="auto">
          <a:xfrm>
            <a:off x="1258888" y="6165850"/>
            <a:ext cx="3168650" cy="357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République Dominicaine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60350"/>
            <a:ext cx="8351837" cy="6269038"/>
          </a:xfrm>
          <a:prstGeom prst="rect">
            <a:avLst/>
          </a:prstGeom>
          <a:noFill/>
          <a:ln w="19080">
            <a:solidFill>
              <a:srgbClr val="CC6600"/>
            </a:solidFill>
            <a:miter lim="800000"/>
            <a:headEnd/>
            <a:tailEnd/>
          </a:ln>
        </p:spPr>
      </p:pic>
      <p:sp>
        <p:nvSpPr>
          <p:cNvPr id="10244" name="WordArt 4"/>
          <p:cNvSpPr>
            <a:spLocks noChangeArrowheads="1" noChangeShapeType="1" noTextEdit="1"/>
          </p:cNvSpPr>
          <p:nvPr/>
        </p:nvSpPr>
        <p:spPr bwMode="auto">
          <a:xfrm>
            <a:off x="539750" y="6092825"/>
            <a:ext cx="2338388" cy="285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Provadia-Bulgarie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body"/>
          </p:nvPr>
        </p:nvSpPr>
        <p:spPr>
          <a:xfrm>
            <a:off x="457200" y="1600200"/>
            <a:ext cx="8229600" cy="4619625"/>
          </a:xfrm>
        </p:spPr>
        <p:txBody>
          <a:bodyPr anchor="t"/>
          <a:lstStyle/>
          <a:p>
            <a:pPr eaLnBrk="1" hangingPunct="1">
              <a:defRPr/>
            </a:pPr>
            <a:endParaRPr lang="fr-CA" smtClean="0"/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404813"/>
            <a:ext cx="8280400" cy="6213475"/>
          </a:xfrm>
          <a:prstGeom prst="rect">
            <a:avLst/>
          </a:prstGeom>
          <a:noFill/>
          <a:ln w="19080">
            <a:solidFill>
              <a:srgbClr val="CC6600"/>
            </a:solidFill>
            <a:miter lim="800000"/>
            <a:headEnd/>
            <a:tailEnd/>
          </a:ln>
        </p:spPr>
      </p:pic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539750" y="476250"/>
            <a:ext cx="5688013" cy="350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noFill/>
                  <a:round/>
                  <a:headEnd/>
                  <a:tailEnd/>
                </a:ln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Tombeau de l’empereur  Humayun - Inde</a:t>
            </a:r>
            <a:endParaRPr lang="es-ES" sz="3600" kern="10">
              <a:ln w="9525">
                <a:noFill/>
                <a:round/>
                <a:headEnd/>
                <a:tailEnd/>
              </a:ln>
              <a:effectLst>
                <a:outerShdw dist="17819" dir="2700000" algn="ctr" rotWithShape="0">
                  <a:srgbClr val="C0C0C0">
                    <a:alpha val="80011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body"/>
          </p:nvPr>
        </p:nvSpPr>
        <p:spPr>
          <a:xfrm>
            <a:off x="457200" y="1600200"/>
            <a:ext cx="8229600" cy="4619625"/>
          </a:xfrm>
        </p:spPr>
        <p:txBody>
          <a:bodyPr anchor="t"/>
          <a:lstStyle/>
          <a:p>
            <a:pPr eaLnBrk="1" hangingPunct="1">
              <a:defRPr/>
            </a:pPr>
            <a:endParaRPr lang="fr-CA" smtClean="0"/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33375"/>
            <a:ext cx="8280400" cy="6216650"/>
          </a:xfrm>
          <a:prstGeom prst="rect">
            <a:avLst/>
          </a:prstGeom>
          <a:noFill/>
          <a:ln w="19080">
            <a:solidFill>
              <a:srgbClr val="E3EBF1"/>
            </a:solidFill>
            <a:miter lim="800000"/>
            <a:headEnd/>
            <a:tailEnd/>
          </a:ln>
        </p:spPr>
      </p:pic>
      <p:sp>
        <p:nvSpPr>
          <p:cNvPr id="12291" name="WordArt 3"/>
          <p:cNvSpPr>
            <a:spLocks noChangeArrowheads="1" noChangeShapeType="1" noTextEdit="1"/>
          </p:cNvSpPr>
          <p:nvPr/>
        </p:nvSpPr>
        <p:spPr bwMode="auto">
          <a:xfrm>
            <a:off x="611188" y="6165850"/>
            <a:ext cx="2592387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Istanbul-Turquie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60350"/>
            <a:ext cx="8351837" cy="6264275"/>
          </a:xfrm>
          <a:prstGeom prst="rect">
            <a:avLst/>
          </a:prstGeom>
          <a:noFill/>
          <a:ln w="19080">
            <a:solidFill>
              <a:srgbClr val="D2573E"/>
            </a:solidFill>
            <a:miter lim="800000"/>
            <a:headEnd/>
            <a:tailEnd/>
          </a:ln>
        </p:spPr>
      </p:pic>
      <p:sp>
        <p:nvSpPr>
          <p:cNvPr id="13316" name="WordArt 4"/>
          <p:cNvSpPr>
            <a:spLocks noChangeArrowheads="1" noChangeShapeType="1" noTextEdit="1"/>
          </p:cNvSpPr>
          <p:nvPr/>
        </p:nvSpPr>
        <p:spPr bwMode="auto">
          <a:xfrm>
            <a:off x="1331913" y="6021388"/>
            <a:ext cx="4464050" cy="355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Iona Road-Dublín-Irlande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60350"/>
            <a:ext cx="8424862" cy="6321425"/>
          </a:xfrm>
          <a:prstGeom prst="rect">
            <a:avLst/>
          </a:prstGeom>
          <a:noFill/>
          <a:ln w="19080">
            <a:solidFill>
              <a:srgbClr val="D2573E"/>
            </a:solidFill>
            <a:miter lim="800000"/>
            <a:headEnd/>
            <a:tailEnd/>
          </a:ln>
        </p:spPr>
      </p:pic>
      <p:sp>
        <p:nvSpPr>
          <p:cNvPr id="14340" name="WordArt 4"/>
          <p:cNvSpPr>
            <a:spLocks noChangeArrowheads="1" noChangeShapeType="1" noTextEdit="1"/>
          </p:cNvSpPr>
          <p:nvPr/>
        </p:nvSpPr>
        <p:spPr bwMode="auto">
          <a:xfrm>
            <a:off x="755650" y="549275"/>
            <a:ext cx="3671888" cy="357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Dans un  casino de Las Vegas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Grp="1" noChangeArrowheads="1"/>
          </p:cNvSpPr>
          <p:nvPr>
            <p:ph type="body"/>
          </p:nvPr>
        </p:nvSpPr>
        <p:spPr>
          <a:xfrm>
            <a:off x="457200" y="1600200"/>
            <a:ext cx="8229600" cy="4619625"/>
          </a:xfrm>
        </p:spPr>
        <p:txBody>
          <a:bodyPr anchor="t"/>
          <a:lstStyle/>
          <a:p>
            <a:pPr eaLnBrk="1" hangingPunct="1">
              <a:defRPr/>
            </a:pPr>
            <a:endParaRPr lang="fr-CA" smtClean="0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12738"/>
            <a:ext cx="8353425" cy="6265862"/>
          </a:xfrm>
          <a:prstGeom prst="rect">
            <a:avLst/>
          </a:prstGeom>
          <a:noFill/>
          <a:ln w="19080">
            <a:solidFill>
              <a:srgbClr val="D2573E"/>
            </a:solidFill>
            <a:miter lim="800000"/>
            <a:headEnd/>
            <a:tailEnd/>
          </a:ln>
        </p:spPr>
      </p:pic>
      <p:sp>
        <p:nvSpPr>
          <p:cNvPr id="15363" name="WordArt 3"/>
          <p:cNvSpPr>
            <a:spLocks noChangeArrowheads="1" noChangeShapeType="1" noTextEdit="1"/>
          </p:cNvSpPr>
          <p:nvPr/>
        </p:nvSpPr>
        <p:spPr bwMode="auto">
          <a:xfrm>
            <a:off x="1042988" y="5949950"/>
            <a:ext cx="6408737" cy="387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fr-CA" sz="3600" kern="10" dirty="0">
                <a:ln w="9525">
                  <a:noFill/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catacombes de St </a:t>
            </a:r>
            <a:r>
              <a:rPr lang="fr-CA" sz="3600" kern="10" dirty="0" err="1">
                <a:ln w="9525">
                  <a:noFill/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Dimitrios</a:t>
            </a:r>
            <a:r>
              <a:rPr lang="fr-CA" sz="3600" kern="10" dirty="0">
                <a:ln w="9525">
                  <a:noFill/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 Thessalonique </a:t>
            </a:r>
            <a:r>
              <a:rPr lang="fr-CA" sz="3600" kern="10" dirty="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- Grèce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Grp="1" noChangeArrowheads="1"/>
          </p:cNvSpPr>
          <p:nvPr>
            <p:ph type="body"/>
          </p:nvPr>
        </p:nvSpPr>
        <p:spPr>
          <a:xfrm>
            <a:off x="457200" y="1600200"/>
            <a:ext cx="8229600" cy="4619625"/>
          </a:xfrm>
        </p:spPr>
        <p:txBody>
          <a:bodyPr anchor="t"/>
          <a:lstStyle/>
          <a:p>
            <a:pPr eaLnBrk="1" hangingPunct="1">
              <a:defRPr/>
            </a:pPr>
            <a:endParaRPr lang="fr-CA" smtClean="0"/>
          </a:p>
        </p:txBody>
      </p:sp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60350"/>
            <a:ext cx="8424862" cy="6323013"/>
          </a:xfrm>
          <a:prstGeom prst="rect">
            <a:avLst/>
          </a:prstGeom>
          <a:noFill/>
          <a:ln w="19080">
            <a:solidFill>
              <a:srgbClr val="D2573E"/>
            </a:solidFill>
            <a:miter lim="800000"/>
            <a:headEnd/>
            <a:tailEnd/>
          </a:ln>
        </p:spPr>
      </p:pic>
      <p:sp>
        <p:nvSpPr>
          <p:cNvPr id="16387" name="WordArt 3"/>
          <p:cNvSpPr>
            <a:spLocks noChangeArrowheads="1" noChangeShapeType="1" noTextEdit="1"/>
          </p:cNvSpPr>
          <p:nvPr/>
        </p:nvSpPr>
        <p:spPr bwMode="auto">
          <a:xfrm>
            <a:off x="611188" y="333375"/>
            <a:ext cx="3311525" cy="355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Plaza Mayor-Madrid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Grp="1" noChangeArrowheads="1"/>
          </p:cNvSpPr>
          <p:nvPr>
            <p:ph type="body"/>
          </p:nvPr>
        </p:nvSpPr>
        <p:spPr>
          <a:xfrm>
            <a:off x="457200" y="1600200"/>
            <a:ext cx="8229600" cy="4619625"/>
          </a:xfrm>
        </p:spPr>
        <p:txBody>
          <a:bodyPr anchor="t"/>
          <a:lstStyle/>
          <a:p>
            <a:pPr eaLnBrk="1" hangingPunct="1">
              <a:defRPr/>
            </a:pPr>
            <a:endParaRPr lang="fr-CA" smtClean="0"/>
          </a:p>
        </p:txBody>
      </p:sp>
      <p:pic>
        <p:nvPicPr>
          <p:cNvPr id="2867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96863"/>
            <a:ext cx="8424862" cy="6318250"/>
          </a:xfrm>
          <a:prstGeom prst="rect">
            <a:avLst/>
          </a:prstGeom>
          <a:noFill/>
          <a:ln w="19080">
            <a:solidFill>
              <a:srgbClr val="CC6600"/>
            </a:solidFill>
            <a:miter lim="800000"/>
            <a:headEnd/>
            <a:tailEnd/>
          </a:ln>
        </p:spPr>
      </p:pic>
      <p:sp>
        <p:nvSpPr>
          <p:cNvPr id="17411" name="WordArt 3"/>
          <p:cNvSpPr>
            <a:spLocks noChangeArrowheads="1" noChangeShapeType="1" noTextEdit="1"/>
          </p:cNvSpPr>
          <p:nvPr/>
        </p:nvSpPr>
        <p:spPr bwMode="auto">
          <a:xfrm>
            <a:off x="827088" y="620713"/>
            <a:ext cx="1158875" cy="355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Norvège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970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58763"/>
            <a:ext cx="8497887" cy="6373812"/>
          </a:xfrm>
          <a:prstGeom prst="rect">
            <a:avLst/>
          </a:prstGeom>
          <a:noFill/>
          <a:ln w="19080">
            <a:solidFill>
              <a:srgbClr val="468A4B"/>
            </a:solidFill>
            <a:miter lim="800000"/>
            <a:headEnd/>
            <a:tailEnd/>
          </a:ln>
        </p:spPr>
      </p:pic>
      <p:sp>
        <p:nvSpPr>
          <p:cNvPr id="29701" name="WordArt 4"/>
          <p:cNvSpPr>
            <a:spLocks noChangeArrowheads="1" noChangeShapeType="1" noTextEdit="1"/>
          </p:cNvSpPr>
          <p:nvPr/>
        </p:nvSpPr>
        <p:spPr bwMode="auto">
          <a:xfrm>
            <a:off x="611188" y="404813"/>
            <a:ext cx="3744912" cy="4048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Forteresse de Kaleto -Bulgarie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072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60350"/>
            <a:ext cx="8424862" cy="6311900"/>
          </a:xfrm>
          <a:prstGeom prst="rect">
            <a:avLst/>
          </a:prstGeom>
          <a:noFill/>
          <a:ln w="19080">
            <a:solidFill>
              <a:srgbClr val="003399"/>
            </a:solidFill>
            <a:miter lim="800000"/>
            <a:headEnd/>
            <a:tailEnd/>
          </a:ln>
        </p:spPr>
      </p:pic>
      <p:sp>
        <p:nvSpPr>
          <p:cNvPr id="19460" name="WordArt 4"/>
          <p:cNvSpPr>
            <a:spLocks noChangeArrowheads="1" noChangeShapeType="1" noTextEdit="1"/>
          </p:cNvSpPr>
          <p:nvPr/>
        </p:nvSpPr>
        <p:spPr bwMode="auto">
          <a:xfrm>
            <a:off x="900113" y="620713"/>
            <a:ext cx="1655762" cy="260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Lisbonne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174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60350"/>
            <a:ext cx="8353425" cy="6262688"/>
          </a:xfrm>
          <a:prstGeom prst="rect">
            <a:avLst/>
          </a:prstGeom>
          <a:noFill/>
          <a:ln w="19080">
            <a:solidFill>
              <a:srgbClr val="F61B16"/>
            </a:solidFill>
            <a:miter lim="800000"/>
            <a:headEnd/>
            <a:tailEnd/>
          </a:ln>
        </p:spPr>
      </p:pic>
      <p:sp>
        <p:nvSpPr>
          <p:cNvPr id="20484" name="WordArt 4"/>
          <p:cNvSpPr>
            <a:spLocks noChangeArrowheads="1" noChangeShapeType="1" noTextEdit="1"/>
          </p:cNvSpPr>
          <p:nvPr/>
        </p:nvSpPr>
        <p:spPr bwMode="auto">
          <a:xfrm>
            <a:off x="2195513" y="333375"/>
            <a:ext cx="1944687" cy="357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Majorque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Grp="1" noChangeArrowheads="1"/>
          </p:cNvSpPr>
          <p:nvPr>
            <p:ph type="body"/>
          </p:nvPr>
        </p:nvSpPr>
        <p:spPr>
          <a:xfrm>
            <a:off x="457200" y="1600200"/>
            <a:ext cx="8229600" cy="4619625"/>
          </a:xfrm>
        </p:spPr>
        <p:txBody>
          <a:bodyPr anchor="t"/>
          <a:lstStyle/>
          <a:p>
            <a:pPr eaLnBrk="1" hangingPunct="1">
              <a:defRPr/>
            </a:pPr>
            <a:endParaRPr lang="fr-CA" smtClean="0"/>
          </a:p>
        </p:txBody>
      </p:sp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33375"/>
            <a:ext cx="8280400" cy="6210300"/>
          </a:xfrm>
          <a:prstGeom prst="rect">
            <a:avLst/>
          </a:prstGeom>
          <a:noFill/>
          <a:ln w="19080">
            <a:solidFill>
              <a:srgbClr val="E3EBF1"/>
            </a:solidFill>
            <a:miter lim="800000"/>
            <a:headEnd/>
            <a:tailEnd/>
          </a:ln>
        </p:spPr>
      </p:pic>
      <p:sp>
        <p:nvSpPr>
          <p:cNvPr id="21507" name="WordArt 3"/>
          <p:cNvSpPr>
            <a:spLocks noChangeArrowheads="1" noChangeShapeType="1" noTextEdit="1"/>
          </p:cNvSpPr>
          <p:nvPr/>
        </p:nvSpPr>
        <p:spPr bwMode="auto">
          <a:xfrm>
            <a:off x="827088" y="620713"/>
            <a:ext cx="561657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lac Skadar et la fort eresse de Lesendro -  Albanie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379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33375"/>
            <a:ext cx="8353425" cy="6273800"/>
          </a:xfrm>
          <a:prstGeom prst="rect">
            <a:avLst/>
          </a:prstGeom>
          <a:noFill/>
          <a:ln w="19080">
            <a:solidFill>
              <a:srgbClr val="CC6600"/>
            </a:solidFill>
            <a:miter lim="800000"/>
            <a:headEnd/>
            <a:tailEnd/>
          </a:ln>
        </p:spPr>
      </p:pic>
      <p:sp>
        <p:nvSpPr>
          <p:cNvPr id="22532" name="WordArt 4"/>
          <p:cNvSpPr>
            <a:spLocks noChangeArrowheads="1" noChangeShapeType="1" noTextEdit="1"/>
          </p:cNvSpPr>
          <p:nvPr/>
        </p:nvSpPr>
        <p:spPr bwMode="auto">
          <a:xfrm>
            <a:off x="3419475" y="5805488"/>
            <a:ext cx="3673475" cy="5857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 </a:t>
            </a:r>
          </a:p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Innsbruck-Autriche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type="body"/>
          </p:nvPr>
        </p:nvSpPr>
        <p:spPr>
          <a:xfrm>
            <a:off x="457200" y="1600200"/>
            <a:ext cx="8229600" cy="4619625"/>
          </a:xfrm>
        </p:spPr>
        <p:txBody>
          <a:bodyPr anchor="t"/>
          <a:lstStyle/>
          <a:p>
            <a:pPr eaLnBrk="1" hangingPunct="1">
              <a:defRPr/>
            </a:pPr>
            <a:endParaRPr lang="fr-CA" smtClean="0"/>
          </a:p>
        </p:txBody>
      </p:sp>
      <p:pic>
        <p:nvPicPr>
          <p:cNvPr id="3481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33375"/>
            <a:ext cx="8280400" cy="6226175"/>
          </a:xfrm>
          <a:prstGeom prst="rect">
            <a:avLst/>
          </a:prstGeom>
          <a:noFill/>
          <a:ln w="19080">
            <a:solidFill>
              <a:srgbClr val="468A4B"/>
            </a:solidFill>
            <a:miter lim="800000"/>
            <a:headEnd/>
            <a:tailEnd/>
          </a:ln>
        </p:spPr>
      </p:pic>
      <p:sp>
        <p:nvSpPr>
          <p:cNvPr id="23555" name="WordArt 3"/>
          <p:cNvSpPr>
            <a:spLocks noChangeArrowheads="1" noChangeShapeType="1" noTextEdit="1"/>
          </p:cNvSpPr>
          <p:nvPr/>
        </p:nvSpPr>
        <p:spPr bwMode="auto">
          <a:xfrm>
            <a:off x="755650" y="476250"/>
            <a:ext cx="2151063" cy="350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fr-CA" sz="3600" kern="10" dirty="0" err="1">
                <a:ln w="9525">
                  <a:noFill/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Transilvanie</a:t>
            </a:r>
            <a:r>
              <a:rPr lang="fr-CA" sz="3600" kern="10" dirty="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 </a:t>
            </a:r>
          </a:p>
        </p:txBody>
      </p:sp>
      <p:sp>
        <p:nvSpPr>
          <p:cNvPr id="23556" name="WordArt 4"/>
          <p:cNvSpPr>
            <a:spLocks noChangeArrowheads="1" noChangeShapeType="1" noTextEdit="1"/>
          </p:cNvSpPr>
          <p:nvPr/>
        </p:nvSpPr>
        <p:spPr bwMode="auto">
          <a:xfrm>
            <a:off x="6156325" y="549275"/>
            <a:ext cx="2087563" cy="333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Château de  Dracula?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58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584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333375"/>
            <a:ext cx="8208963" cy="6151563"/>
          </a:xfrm>
          <a:prstGeom prst="rect">
            <a:avLst/>
          </a:prstGeom>
          <a:noFill/>
          <a:ln w="19080">
            <a:solidFill>
              <a:srgbClr val="468A4B"/>
            </a:solidFill>
            <a:miter lim="800000"/>
            <a:headEnd/>
            <a:tailEnd/>
          </a:ln>
        </p:spPr>
      </p:pic>
      <p:sp>
        <p:nvSpPr>
          <p:cNvPr id="24580" name="WordArt 4"/>
          <p:cNvSpPr>
            <a:spLocks noChangeArrowheads="1" noChangeShapeType="1" noTextEdit="1"/>
          </p:cNvSpPr>
          <p:nvPr/>
        </p:nvSpPr>
        <p:spPr bwMode="auto">
          <a:xfrm>
            <a:off x="1187450" y="5300663"/>
            <a:ext cx="5834063" cy="8366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 </a:t>
            </a:r>
          </a:p>
          <a:p>
            <a:pPr algn="ctr"/>
            <a:r>
              <a:rPr lang="fr-FR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 Monastère de Valaam  en Carélie, Russie</a:t>
            </a:r>
            <a:endParaRPr lang="es-ES" sz="3600" kern="10">
              <a:ln w="9525">
                <a:noFill/>
                <a:round/>
                <a:headEnd/>
                <a:tailEnd/>
              </a:ln>
              <a:blipFill dpi="0" rotWithShape="0">
                <a:blip r:embed="rId4"/>
                <a:srcRect/>
                <a:stretch>
                  <a:fillRect/>
                </a:stretch>
              </a:blipFill>
              <a:effectLst>
                <a:outerShdw dist="17819" dir="2700000" algn="ctr" rotWithShape="0">
                  <a:srgbClr val="C0C0C0">
                    <a:alpha val="80011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686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33375"/>
            <a:ext cx="8208962" cy="6143625"/>
          </a:xfrm>
          <a:prstGeom prst="rect">
            <a:avLst/>
          </a:prstGeom>
          <a:noFill/>
          <a:ln w="19080">
            <a:solidFill>
              <a:srgbClr val="777777"/>
            </a:solidFill>
            <a:miter lim="800000"/>
            <a:headEnd/>
            <a:tailEnd/>
          </a:ln>
        </p:spPr>
      </p:pic>
      <p:sp>
        <p:nvSpPr>
          <p:cNvPr id="25604" name="WordArt 4"/>
          <p:cNvSpPr>
            <a:spLocks noChangeArrowheads="1" noChangeShapeType="1" noTextEdit="1"/>
          </p:cNvSpPr>
          <p:nvPr/>
        </p:nvSpPr>
        <p:spPr bwMode="auto">
          <a:xfrm>
            <a:off x="827088" y="620713"/>
            <a:ext cx="1296987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Autriche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789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789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33375"/>
            <a:ext cx="8280400" cy="6210300"/>
          </a:xfrm>
          <a:prstGeom prst="rect">
            <a:avLst/>
          </a:prstGeom>
          <a:noFill/>
          <a:ln w="19080">
            <a:solidFill>
              <a:srgbClr val="336699"/>
            </a:solidFill>
            <a:miter lim="800000"/>
            <a:headEnd/>
            <a:tailEnd/>
          </a:ln>
        </p:spPr>
      </p:pic>
      <p:sp>
        <p:nvSpPr>
          <p:cNvPr id="26628" name="WordArt 4"/>
          <p:cNvSpPr>
            <a:spLocks noChangeArrowheads="1" noChangeShapeType="1" noTextEdit="1"/>
          </p:cNvSpPr>
          <p:nvPr/>
        </p:nvSpPr>
        <p:spPr bwMode="auto">
          <a:xfrm>
            <a:off x="827088" y="620713"/>
            <a:ext cx="360045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castillo Armoural -Portugal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891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891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404813"/>
            <a:ext cx="8135938" cy="6089650"/>
          </a:xfrm>
          <a:prstGeom prst="rect">
            <a:avLst/>
          </a:prstGeom>
          <a:noFill/>
          <a:ln w="19080">
            <a:solidFill>
              <a:srgbClr val="777777"/>
            </a:solidFill>
            <a:miter lim="800000"/>
            <a:headEnd/>
            <a:tailEnd/>
          </a:ln>
        </p:spPr>
      </p:pic>
      <p:sp>
        <p:nvSpPr>
          <p:cNvPr id="27652" name="WordArt 4"/>
          <p:cNvSpPr>
            <a:spLocks noChangeArrowheads="1" noChangeShapeType="1" noTextEdit="1"/>
          </p:cNvSpPr>
          <p:nvPr/>
        </p:nvSpPr>
        <p:spPr bwMode="auto">
          <a:xfrm>
            <a:off x="755650" y="620713"/>
            <a:ext cx="2332038" cy="357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Bled de Slovénie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993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994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33375"/>
            <a:ext cx="8280400" cy="6210300"/>
          </a:xfrm>
          <a:prstGeom prst="rect">
            <a:avLst/>
          </a:prstGeom>
          <a:noFill/>
          <a:ln w="19080">
            <a:solidFill>
              <a:srgbClr val="D2573E"/>
            </a:solidFill>
            <a:miter lim="800000"/>
            <a:headEnd/>
            <a:tailEnd/>
          </a:ln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4500563" y="5949950"/>
            <a:ext cx="3695700" cy="4270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 Kiefernstrasse-Düsseldorf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4096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333375"/>
            <a:ext cx="8208963" cy="6161088"/>
          </a:xfrm>
          <a:prstGeom prst="rect">
            <a:avLst/>
          </a:prstGeom>
          <a:noFill/>
          <a:ln w="19080">
            <a:solidFill>
              <a:srgbClr val="D2573E"/>
            </a:solidFill>
            <a:miter lim="800000"/>
            <a:headEnd/>
            <a:tailEnd/>
          </a:ln>
        </p:spPr>
      </p:pic>
      <p:sp>
        <p:nvSpPr>
          <p:cNvPr id="29700" name="WordArt 4"/>
          <p:cNvSpPr>
            <a:spLocks noChangeArrowheads="1" noChangeShapeType="1" noTextEdit="1"/>
          </p:cNvSpPr>
          <p:nvPr/>
        </p:nvSpPr>
        <p:spPr bwMode="auto">
          <a:xfrm>
            <a:off x="1042988" y="6021388"/>
            <a:ext cx="6767512" cy="374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 Hall Grand St. George, Liverpool, Angleterre</a:t>
            </a:r>
            <a:endParaRPr lang="es-ES" sz="3600" kern="10">
              <a:ln w="9525">
                <a:noFill/>
                <a:round/>
                <a:headEnd/>
                <a:tailEnd/>
              </a:ln>
              <a:blipFill dpi="0" rotWithShape="0">
                <a:blip r:embed="rId4"/>
                <a:srcRect/>
                <a:stretch>
                  <a:fillRect/>
                </a:stretch>
              </a:blipFill>
              <a:effectLst>
                <a:outerShdw dist="17819" dir="2700000" algn="ctr" rotWithShape="0">
                  <a:srgbClr val="C0C0C0">
                    <a:alpha val="80011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419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4198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333375"/>
            <a:ext cx="8208963" cy="6161088"/>
          </a:xfrm>
          <a:prstGeom prst="rect">
            <a:avLst/>
          </a:prstGeom>
          <a:noFill/>
          <a:ln w="19080">
            <a:solidFill>
              <a:srgbClr val="003399"/>
            </a:solidFill>
            <a:miter lim="800000"/>
            <a:headEnd/>
            <a:tailEnd/>
          </a:ln>
        </p:spPr>
      </p:pic>
      <p:sp>
        <p:nvSpPr>
          <p:cNvPr id="30724" name="WordArt 4"/>
          <p:cNvSpPr>
            <a:spLocks noChangeArrowheads="1" noChangeShapeType="1" noTextEdit="1"/>
          </p:cNvSpPr>
          <p:nvPr/>
        </p:nvSpPr>
        <p:spPr bwMode="auto">
          <a:xfrm>
            <a:off x="2843213" y="5949950"/>
            <a:ext cx="3384550" cy="403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Maison Batlló, Barcelone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4301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4301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33375"/>
            <a:ext cx="8280400" cy="6211888"/>
          </a:xfrm>
          <a:prstGeom prst="rect">
            <a:avLst/>
          </a:prstGeom>
          <a:noFill/>
          <a:ln w="19080">
            <a:solidFill>
              <a:srgbClr val="468A4B"/>
            </a:solidFill>
            <a:miter lim="800000"/>
            <a:headEnd/>
            <a:tailEnd/>
          </a:ln>
        </p:spPr>
      </p:pic>
      <p:sp>
        <p:nvSpPr>
          <p:cNvPr id="31748" name="WordArt 4"/>
          <p:cNvSpPr>
            <a:spLocks noChangeArrowheads="1" noChangeShapeType="1" noTextEdit="1"/>
          </p:cNvSpPr>
          <p:nvPr/>
        </p:nvSpPr>
        <p:spPr bwMode="auto">
          <a:xfrm>
            <a:off x="4211638" y="5949950"/>
            <a:ext cx="36004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Îles Garinish, Irlande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4403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4403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33375"/>
            <a:ext cx="8207375" cy="6149975"/>
          </a:xfrm>
          <a:prstGeom prst="rect">
            <a:avLst/>
          </a:prstGeom>
          <a:noFill/>
          <a:ln w="19080">
            <a:solidFill>
              <a:srgbClr val="CC6600"/>
            </a:solidFill>
            <a:miter lim="800000"/>
            <a:headEnd/>
            <a:tailEnd/>
          </a:ln>
        </p:spPr>
      </p:pic>
      <p:sp>
        <p:nvSpPr>
          <p:cNvPr id="32772" name="WordArt 4"/>
          <p:cNvSpPr>
            <a:spLocks noChangeArrowheads="1" noChangeShapeType="1" noTextEdit="1"/>
          </p:cNvSpPr>
          <p:nvPr/>
        </p:nvSpPr>
        <p:spPr bwMode="auto">
          <a:xfrm>
            <a:off x="755650" y="549275"/>
            <a:ext cx="1728788" cy="357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Gibraltar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4505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4506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60350"/>
            <a:ext cx="8280400" cy="6203950"/>
          </a:xfrm>
          <a:prstGeom prst="rect">
            <a:avLst/>
          </a:prstGeom>
          <a:noFill/>
          <a:ln w="19080">
            <a:solidFill>
              <a:srgbClr val="336699"/>
            </a:solidFill>
            <a:miter lim="800000"/>
            <a:headEnd/>
            <a:tailEnd/>
          </a:ln>
        </p:spPr>
      </p:pic>
      <p:sp>
        <p:nvSpPr>
          <p:cNvPr id="33796" name="WordArt 4"/>
          <p:cNvSpPr>
            <a:spLocks noChangeArrowheads="1" noChangeShapeType="1" noTextEdit="1"/>
          </p:cNvSpPr>
          <p:nvPr/>
        </p:nvSpPr>
        <p:spPr bwMode="auto">
          <a:xfrm>
            <a:off x="1042988" y="620713"/>
            <a:ext cx="2808287" cy="425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Pont Pamban,  Inde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423863"/>
            <a:ext cx="8064500" cy="6119812"/>
          </a:xfrm>
          <a:prstGeom prst="rect">
            <a:avLst/>
          </a:prstGeom>
          <a:noFill/>
          <a:ln w="19080">
            <a:solidFill>
              <a:srgbClr val="E3EBF1"/>
            </a:solidFill>
            <a:miter lim="800000"/>
            <a:headEnd/>
            <a:tailEnd/>
          </a:ln>
        </p:spPr>
      </p:pic>
      <p:sp>
        <p:nvSpPr>
          <p:cNvPr id="34818" name="WordArt 2"/>
          <p:cNvSpPr>
            <a:spLocks noChangeArrowheads="1" noChangeShapeType="1" noTextEdit="1"/>
          </p:cNvSpPr>
          <p:nvPr/>
        </p:nvSpPr>
        <p:spPr bwMode="auto">
          <a:xfrm>
            <a:off x="900113" y="692150"/>
            <a:ext cx="1695450" cy="357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San Marino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4710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4710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404813"/>
            <a:ext cx="8208963" cy="6165850"/>
          </a:xfrm>
          <a:prstGeom prst="rect">
            <a:avLst/>
          </a:prstGeom>
          <a:noFill/>
          <a:ln w="19080">
            <a:solidFill>
              <a:srgbClr val="E3EBF1"/>
            </a:solidFill>
            <a:miter lim="800000"/>
            <a:headEnd/>
            <a:tailEnd/>
          </a:ln>
        </p:spPr>
      </p:pic>
      <p:sp>
        <p:nvSpPr>
          <p:cNvPr id="35844" name="WordArt 4"/>
          <p:cNvSpPr>
            <a:spLocks noChangeArrowheads="1" noChangeShapeType="1" noTextEdit="1"/>
          </p:cNvSpPr>
          <p:nvPr/>
        </p:nvSpPr>
        <p:spPr bwMode="auto">
          <a:xfrm>
            <a:off x="900113" y="765175"/>
            <a:ext cx="3541712" cy="357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Monastère de Bhutan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4813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4813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60350"/>
            <a:ext cx="8280400" cy="6215063"/>
          </a:xfrm>
          <a:prstGeom prst="rect">
            <a:avLst/>
          </a:prstGeom>
          <a:noFill/>
          <a:ln w="19080">
            <a:solidFill>
              <a:srgbClr val="CC6600"/>
            </a:solidFill>
            <a:miter lim="800000"/>
            <a:headEnd/>
            <a:tailEnd/>
          </a:ln>
        </p:spPr>
      </p:pic>
      <p:sp>
        <p:nvSpPr>
          <p:cNvPr id="36868" name="WordArt 4"/>
          <p:cNvSpPr>
            <a:spLocks noChangeArrowheads="1" noChangeShapeType="1" noTextEdit="1"/>
          </p:cNvSpPr>
          <p:nvPr/>
        </p:nvSpPr>
        <p:spPr bwMode="auto">
          <a:xfrm>
            <a:off x="755650" y="476250"/>
            <a:ext cx="1304925" cy="357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Écosse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4915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4915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33375"/>
            <a:ext cx="8280400" cy="6215063"/>
          </a:xfrm>
          <a:prstGeom prst="rect">
            <a:avLst/>
          </a:prstGeom>
          <a:noFill/>
          <a:ln w="19080">
            <a:solidFill>
              <a:srgbClr val="E3EBF1"/>
            </a:solidFill>
            <a:miter lim="800000"/>
            <a:headEnd/>
            <a:tailEnd/>
          </a:ln>
        </p:spPr>
      </p:pic>
      <p:sp>
        <p:nvSpPr>
          <p:cNvPr id="37892" name="WordArt 4"/>
          <p:cNvSpPr>
            <a:spLocks noChangeArrowheads="1" noChangeShapeType="1" noTextEdit="1"/>
          </p:cNvSpPr>
          <p:nvPr/>
        </p:nvSpPr>
        <p:spPr bwMode="auto">
          <a:xfrm>
            <a:off x="755650" y="549275"/>
            <a:ext cx="3949700" cy="4048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Château  Predjama,  Slovénie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5017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619625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5018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333375"/>
            <a:ext cx="8208963" cy="6157913"/>
          </a:xfrm>
          <a:prstGeom prst="rect">
            <a:avLst/>
          </a:prstGeom>
          <a:solidFill>
            <a:srgbClr val="003399"/>
          </a:solidFill>
          <a:ln w="19080">
            <a:solidFill>
              <a:srgbClr val="003B3A"/>
            </a:solidFill>
            <a:miter lim="800000"/>
            <a:headEnd/>
            <a:tailEnd/>
          </a:ln>
        </p:spPr>
      </p:pic>
      <p:sp>
        <p:nvSpPr>
          <p:cNvPr id="38916" name="WordArt 4"/>
          <p:cNvSpPr>
            <a:spLocks noChangeArrowheads="1" noChangeShapeType="1" noTextEdit="1"/>
          </p:cNvSpPr>
          <p:nvPr/>
        </p:nvSpPr>
        <p:spPr bwMode="auto">
          <a:xfrm>
            <a:off x="971550" y="5805488"/>
            <a:ext cx="3043238" cy="4048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GUGGENHEIM, BILBAO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Grp="1" noChangeArrowheads="1"/>
          </p:cNvSpPr>
          <p:nvPr>
            <p:ph type="body"/>
          </p:nvPr>
        </p:nvSpPr>
        <p:spPr>
          <a:xfrm>
            <a:off x="457200" y="1600200"/>
            <a:ext cx="8229600" cy="4619625"/>
          </a:xfrm>
        </p:spPr>
        <p:txBody>
          <a:bodyPr anchor="t"/>
          <a:lstStyle/>
          <a:p>
            <a:pPr eaLnBrk="1" hangingPunct="1">
              <a:defRPr/>
            </a:pPr>
            <a:endParaRPr lang="fr-CA" smtClean="0"/>
          </a:p>
        </p:txBody>
      </p:sp>
      <p:pic>
        <p:nvPicPr>
          <p:cNvPr id="5120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404813"/>
            <a:ext cx="8280400" cy="6213475"/>
          </a:xfrm>
          <a:prstGeom prst="rect">
            <a:avLst/>
          </a:prstGeom>
          <a:noFill/>
          <a:ln w="19080">
            <a:solidFill>
              <a:srgbClr val="CC6600"/>
            </a:solidFill>
            <a:miter lim="800000"/>
            <a:headEnd/>
            <a:tailEnd/>
          </a:ln>
        </p:spPr>
      </p:pic>
      <p:sp>
        <p:nvSpPr>
          <p:cNvPr id="39939" name="WordArt 3"/>
          <p:cNvSpPr>
            <a:spLocks noChangeArrowheads="1" noChangeShapeType="1" noTextEdit="1"/>
          </p:cNvSpPr>
          <p:nvPr/>
        </p:nvSpPr>
        <p:spPr bwMode="auto">
          <a:xfrm>
            <a:off x="684213" y="620713"/>
            <a:ext cx="3168650" cy="333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Impact"/>
              </a:rPr>
              <a:t>temple de Poséidon, Grèce</a:t>
            </a:r>
          </a:p>
        </p:txBody>
      </p:sp>
      <p:sp>
        <p:nvSpPr>
          <p:cNvPr id="39940" name="WordArt 4"/>
          <p:cNvSpPr>
            <a:spLocks noChangeArrowheads="1" noChangeShapeType="1" noTextEdit="1"/>
          </p:cNvSpPr>
          <p:nvPr/>
        </p:nvSpPr>
        <p:spPr bwMode="auto">
          <a:xfrm>
            <a:off x="7667625" y="5876925"/>
            <a:ext cx="4762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600">
                  <a:solidFill>
                    <a:srgbClr val="EAEAEA"/>
                  </a:solidFill>
                  <a:miter lim="800000"/>
                  <a:headEnd/>
                  <a:tailEnd/>
                </a:ln>
                <a:gradFill rotWithShape="1">
                  <a:gsLst>
                    <a:gs pos="0">
                      <a:srgbClr val="0000FF"/>
                    </a:gs>
                    <a:gs pos="100000">
                      <a:srgbClr val="9400ED"/>
                    </a:gs>
                  </a:gsLst>
                  <a:lin ang="10800000" scaled="1"/>
                </a:gradFill>
                <a:effectLst>
                  <a:outerShdw dist="17819" dir="2700000" algn="ctr" rotWithShape="0">
                    <a:srgbClr val="C0C0C0">
                      <a:alpha val="80011"/>
                    </a:srgbClr>
                  </a:outerShdw>
                </a:effectLst>
                <a:latin typeface="Arial Black"/>
              </a:rPr>
              <a:t>fin</a:t>
            </a:r>
          </a:p>
        </p:txBody>
      </p:sp>
    </p:spTree>
  </p:cSld>
  <p:clrMapOvr>
    <a:masterClrMapping/>
  </p:clrMapOvr>
  <p:transition advTm="3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animBg="1"/>
      <p:bldP spid="3994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solidFill>
                  <a:schemeClr val="tx1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chemeClr val="tx1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chemeClr val="tx1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chemeClr val="tx1"/>
                </a:solidFill>
                <a:latin typeface="Kristen ITC" pitchFamily="66" charset="0"/>
              </a:rPr>
              <a:t>Puedes ver más entrando </a:t>
            </a:r>
            <a:r>
              <a:rPr lang="es-ES" sz="4400" dirty="0">
                <a:latin typeface="Kristen ITC" pitchFamily="66" charset="0"/>
              </a:rPr>
              <a:t/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chemeClr val="tx1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au et quelle musique .. 14 06 2018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Beau et quelle musique .. 14 06 2018</Template>
  <TotalTime>10</TotalTime>
  <Words>179</Words>
  <Application>Microsoft Office PowerPoint</Application>
  <PresentationFormat>Presentación en pantalla (4:3)</PresentationFormat>
  <Paragraphs>82</Paragraphs>
  <Slides>38</Slides>
  <Notes>37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4" baseType="lpstr">
      <vt:lpstr>Arial</vt:lpstr>
      <vt:lpstr>Microsoft YaHei</vt:lpstr>
      <vt:lpstr>Times New Roman</vt:lpstr>
      <vt:lpstr>Arial Unicode MS</vt:lpstr>
      <vt:lpstr>Beau et quelle musique .. 14 06 2018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7</cp:revision>
  <cp:lastPrinted>1601-01-01T00:00:00Z</cp:lastPrinted>
  <dcterms:created xsi:type="dcterms:W3CDTF">2018-08-14T20:22:19Z</dcterms:created>
  <dcterms:modified xsi:type="dcterms:W3CDTF">2018-08-14T20:32:31Z</dcterms:modified>
</cp:coreProperties>
</file>