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49" r:id="rId2"/>
    <p:sldMasterId id="2147483672" r:id="rId3"/>
  </p:sldMasterIdLst>
  <p:sldIdLst>
    <p:sldId id="291" r:id="rId4"/>
    <p:sldId id="256" r:id="rId5"/>
    <p:sldId id="274" r:id="rId6"/>
    <p:sldId id="287" r:id="rId7"/>
    <p:sldId id="257" r:id="rId8"/>
    <p:sldId id="277" r:id="rId9"/>
    <p:sldId id="280" r:id="rId10"/>
    <p:sldId id="260" r:id="rId11"/>
    <p:sldId id="264" r:id="rId12"/>
    <p:sldId id="261" r:id="rId13"/>
    <p:sldId id="281" r:id="rId14"/>
    <p:sldId id="263" r:id="rId15"/>
    <p:sldId id="262" r:id="rId16"/>
    <p:sldId id="275" r:id="rId17"/>
    <p:sldId id="272" r:id="rId18"/>
    <p:sldId id="283" r:id="rId19"/>
    <p:sldId id="293" r:id="rId20"/>
  </p:sldIdLst>
  <p:sldSz cx="9144000" cy="6858000" type="screen4x3"/>
  <p:notesSz cx="6858000" cy="9144000"/>
  <p:defaultTextStyle>
    <a:defPPr>
      <a:defRPr lang="es-ES_tradn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9MJw37b+vdedJfAD7/lYdw==" hashData="imTFZYandK4H+Hwahc5/rKH+sK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00"/>
    <a:srgbClr val="FF9900"/>
    <a:srgbClr val="CC0000"/>
    <a:srgbClr val="996633"/>
    <a:srgbClr val="306000"/>
    <a:srgbClr val="336600"/>
    <a:srgbClr val="006600"/>
    <a:srgbClr val="66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20"/>
    <p:restoredTop sz="94660"/>
  </p:normalViewPr>
  <p:slideViewPr>
    <p:cSldViewPr>
      <p:cViewPr>
        <p:scale>
          <a:sx n="45" d="100"/>
          <a:sy n="45" d="100"/>
        </p:scale>
        <p:origin x="-1716" y="-7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" Type="http://schemas.openxmlformats.org/officeDocument/2006/relationships/slideMaster" Target="slideMasters/slideMaster3.xml"/><Relationship Id="rId21" Type="http://schemas.openxmlformats.org/officeDocument/2006/relationships/presProps" Target="pres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theme" Target="theme/theme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1C38C67-753F-438D-B03E-52A6AEB44DC5}" type="slidenum">
              <a:rPr lang="es-ES_tradnl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360681455"/>
      </p:ext>
    </p:extLst>
  </p:cSld>
  <p:clrMapOvr>
    <a:masterClrMapping/>
  </p:clrMapOvr>
  <p:transition spd="slow" advTm="17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E2AAEE3-D9A6-4DCC-B046-BFCB5CD8F531}" type="slidenum">
              <a:rPr lang="es-ES_tradnl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965081985"/>
      </p:ext>
    </p:extLst>
  </p:cSld>
  <p:clrMapOvr>
    <a:masterClrMapping/>
  </p:clrMapOvr>
  <p:transition spd="slow" advTm="17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D520266-AF59-40F0-BF26-0407B063A5EE}" type="slidenum">
              <a:rPr lang="es-ES_tradnl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651811047"/>
      </p:ext>
    </p:extLst>
  </p:cSld>
  <p:clrMapOvr>
    <a:masterClrMapping/>
  </p:clrMapOvr>
  <p:transition spd="slow" advTm="17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16753FE-EDC4-4EAC-8258-86FD37094772}" type="slidenum">
              <a:rPr lang="es-ES_tradnl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700069431"/>
      </p:ext>
    </p:extLst>
  </p:cSld>
  <p:clrMapOvr>
    <a:masterClrMapping/>
  </p:clrMapOvr>
  <p:transition spd="slow" advTm="17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7DC0D3A-19F2-4965-B054-3430D2D76D3F}" type="slidenum">
              <a:rPr lang="es-ES_tradnl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0103352"/>
      </p:ext>
    </p:extLst>
  </p:cSld>
  <p:clrMapOvr>
    <a:masterClrMapping/>
  </p:clrMapOvr>
  <p:transition spd="slow" advTm="17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FDA898-7A4E-484C-A3E8-73A9327B4608}" type="slidenum">
              <a:rPr lang="es-ES_tradnl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419008407"/>
      </p:ext>
    </p:extLst>
  </p:cSld>
  <p:clrMapOvr>
    <a:masterClrMapping/>
  </p:clrMapOvr>
  <p:transition spd="slow" advTm="17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0C2243B-016B-4EC4-B784-39B85B36A99B}" type="slidenum">
              <a:rPr lang="es-ES_tradnl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056654489"/>
      </p:ext>
    </p:extLst>
  </p:cSld>
  <p:clrMapOvr>
    <a:masterClrMapping/>
  </p:clrMapOvr>
  <p:transition spd="slow" advTm="17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1E84DCC-4D45-4F4D-8D2B-F4A869820170}" type="slidenum">
              <a:rPr lang="es-ES_tradnl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043824273"/>
      </p:ext>
    </p:extLst>
  </p:cSld>
  <p:clrMapOvr>
    <a:masterClrMapping/>
  </p:clrMapOvr>
  <p:transition spd="slow" advTm="17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AFFCC06-5231-452C-A45B-FCBD9E5EA447}" type="slidenum">
              <a:rPr lang="es-ES_tradnl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954516774"/>
      </p:ext>
    </p:extLst>
  </p:cSld>
  <p:clrMapOvr>
    <a:masterClrMapping/>
  </p:clrMapOvr>
  <p:transition spd="slow" advTm="17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8918E7F-4D8E-459A-9FE5-9986A08D0420}" type="slidenum">
              <a:rPr lang="es-ES_tradnl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164115811"/>
      </p:ext>
    </p:extLst>
  </p:cSld>
  <p:clrMapOvr>
    <a:masterClrMapping/>
  </p:clrMapOvr>
  <p:transition spd="slow" advTm="17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6D103E-745C-43A1-81A1-A946421A2725}" type="slidenum">
              <a:rPr lang="es-ES_tradnl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534358759"/>
      </p:ext>
    </p:extLst>
  </p:cSld>
  <p:clrMapOvr>
    <a:masterClrMapping/>
  </p:clrMapOvr>
  <p:transition spd="slow" advTm="17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DEC17FF-CE8F-4CD0-B36D-1CA780C220C8}" type="slidenum">
              <a:rPr lang="de-DE"/>
              <a:pPr/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463368600"/>
      </p:ext>
    </p:extLst>
  </p:cSld>
  <p:clrMapOvr>
    <a:masterClrMapping/>
  </p:clrMapOvr>
  <p:transition spd="slow" advTm="17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8B0743D-323A-4855-B122-4DB31E256496}" type="slidenum">
              <a:rPr lang="de-DE"/>
              <a:pPr/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904837319"/>
      </p:ext>
    </p:extLst>
  </p:cSld>
  <p:clrMapOvr>
    <a:masterClrMapping/>
  </p:clrMapOvr>
  <p:transition spd="slow" advTm="17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6981928-EB59-4DCA-987B-1108C7472E0C}" type="slidenum">
              <a:rPr lang="de-DE"/>
              <a:pPr/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761854545"/>
      </p:ext>
    </p:extLst>
  </p:cSld>
  <p:clrMapOvr>
    <a:masterClrMapping/>
  </p:clrMapOvr>
  <p:transition spd="slow" advTm="17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B32FC30-47C8-45B7-A9A7-B2728BD55743}" type="slidenum">
              <a:rPr lang="de-DE"/>
              <a:pPr/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425931099"/>
      </p:ext>
    </p:extLst>
  </p:cSld>
  <p:clrMapOvr>
    <a:masterClrMapping/>
  </p:clrMapOvr>
  <p:transition spd="slow" advTm="17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9E5FA98-5151-4A42-AC2D-DE2710035F13}" type="slidenum">
              <a:rPr lang="de-DE"/>
              <a:pPr/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745327026"/>
      </p:ext>
    </p:extLst>
  </p:cSld>
  <p:clrMapOvr>
    <a:masterClrMapping/>
  </p:clrMapOvr>
  <p:transition spd="slow" advTm="17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28324A7-CD41-465D-8B84-820AEBAF3EEC}" type="slidenum">
              <a:rPr lang="de-DE"/>
              <a:pPr/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806336152"/>
      </p:ext>
    </p:extLst>
  </p:cSld>
  <p:clrMapOvr>
    <a:masterClrMapping/>
  </p:clrMapOvr>
  <p:transition spd="slow" advTm="17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EFA3620-12DE-4E62-9DB1-512ACE97D175}" type="slidenum">
              <a:rPr lang="de-DE"/>
              <a:pPr/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313842966"/>
      </p:ext>
    </p:extLst>
  </p:cSld>
  <p:clrMapOvr>
    <a:masterClrMapping/>
  </p:clrMapOvr>
  <p:transition spd="slow" advTm="17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851DBA-565F-48E5-B7D1-81A398E2C507}" type="slidenum">
              <a:rPr lang="de-DE"/>
              <a:pPr/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993883540"/>
      </p:ext>
    </p:extLst>
  </p:cSld>
  <p:clrMapOvr>
    <a:masterClrMapping/>
  </p:clrMapOvr>
  <p:transition spd="slow" advTm="17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126E42B-DF35-4695-B1D6-C14C437AB802}" type="slidenum">
              <a:rPr lang="de-DE"/>
              <a:pPr/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206543472"/>
      </p:ext>
    </p:extLst>
  </p:cSld>
  <p:clrMapOvr>
    <a:masterClrMapping/>
  </p:clrMapOvr>
  <p:transition spd="slow" advTm="17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53F11A5-4C4B-465A-9ED1-4271F35510B6}" type="slidenum">
              <a:rPr lang="de-DE"/>
              <a:pPr/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751834679"/>
      </p:ext>
    </p:extLst>
  </p:cSld>
  <p:clrMapOvr>
    <a:masterClrMapping/>
  </p:clrMapOvr>
  <p:transition spd="slow" advTm="17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6952B4F-06FA-4DA0-AD9A-7AF275629968}" type="slidenum">
              <a:rPr lang="de-DE"/>
              <a:pPr/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41418998"/>
      </p:ext>
    </p:extLst>
  </p:cSld>
  <p:clrMapOvr>
    <a:masterClrMapping/>
  </p:clrMapOvr>
  <p:transition spd="slow" advTm="17000">
    <p:random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2377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2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D63F71A7-F5C4-4B7D-B66A-9EF1362A593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ransition spd="slow" advTm="17000">
    <p:random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Titelmasterformat durch Klicken bearbeiten</a:t>
            </a:r>
          </a:p>
        </p:txBody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</a:p>
        </p:txBody>
      </p:sp>
      <p:sp>
        <p:nvSpPr>
          <p:cNvPr id="3994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de-DE"/>
          </a:p>
        </p:txBody>
      </p:sp>
      <p:sp>
        <p:nvSpPr>
          <p:cNvPr id="3994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de-DE"/>
          </a:p>
        </p:txBody>
      </p:sp>
      <p:sp>
        <p:nvSpPr>
          <p:cNvPr id="3994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F6910AE-2089-4D9A-B5AD-C2AC09BA7686}" type="slidenum">
              <a:rPr lang="de-DE"/>
              <a:pPr/>
              <a:t>‹Nº›</a:t>
            </a:fld>
            <a:endParaRPr 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 advTm="17000">
    <p:random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1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8.png"/><Relationship Id="rId10" Type="http://schemas.openxmlformats.org/officeDocument/2006/relationships/image" Target="../media/image2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4" name="Oval 6"/>
          <p:cNvSpPr>
            <a:spLocks noChangeArrowheads="1"/>
          </p:cNvSpPr>
          <p:nvPr/>
        </p:nvSpPr>
        <p:spPr bwMode="auto">
          <a:xfrm>
            <a:off x="250825" y="4365625"/>
            <a:ext cx="4033838" cy="1584325"/>
          </a:xfrm>
          <a:prstGeom prst="ellipse">
            <a:avLst/>
          </a:prstGeom>
          <a:noFill/>
          <a:ln w="76200" cmpd="tri">
            <a:solidFill>
              <a:srgbClr val="FF33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pic>
        <p:nvPicPr>
          <p:cNvPr id="48130" name="Picture 2" descr="Cuadro Fiskard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225" y="130175"/>
            <a:ext cx="4356100" cy="3267075"/>
          </a:xfrm>
          <a:prstGeom prst="rect">
            <a:avLst/>
          </a:prstGeom>
          <a:solidFill>
            <a:srgbClr val="CC0000"/>
          </a:solidFill>
          <a:ln w="76200" cmpd="tri">
            <a:solidFill>
              <a:srgbClr val="FF3300"/>
            </a:solidFill>
            <a:miter lim="800000"/>
            <a:headEnd/>
            <a:tailEnd/>
          </a:ln>
        </p:spPr>
      </p:pic>
      <p:sp>
        <p:nvSpPr>
          <p:cNvPr id="48131" name="Text Box 3"/>
          <p:cNvSpPr txBox="1">
            <a:spLocks noChangeArrowheads="1"/>
          </p:cNvSpPr>
          <p:nvPr/>
        </p:nvSpPr>
        <p:spPr bwMode="auto">
          <a:xfrm>
            <a:off x="4735513" y="1136650"/>
            <a:ext cx="4248150" cy="1189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9900"/>
                </a:solidFill>
                <a:prstDash val="dash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7200" dirty="0">
                <a:solidFill>
                  <a:srgbClr val="FF3300"/>
                </a:solidFill>
                <a:latin typeface="Colonna MT" pitchFamily="82" charset="0"/>
              </a:rPr>
              <a:t>Acuarelas</a:t>
            </a:r>
          </a:p>
        </p:txBody>
      </p:sp>
      <p:sp>
        <p:nvSpPr>
          <p:cNvPr id="48132" name="Text Box 4"/>
          <p:cNvSpPr txBox="1">
            <a:spLocks noChangeArrowheads="1"/>
          </p:cNvSpPr>
          <p:nvPr/>
        </p:nvSpPr>
        <p:spPr bwMode="auto">
          <a:xfrm>
            <a:off x="149225" y="4545013"/>
            <a:ext cx="4248150" cy="1189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7200">
                <a:solidFill>
                  <a:srgbClr val="306000"/>
                </a:solidFill>
                <a:latin typeface="Colonna MT" pitchFamily="82" charset="0"/>
              </a:rPr>
              <a:t>Coloridas</a:t>
            </a:r>
          </a:p>
        </p:txBody>
      </p:sp>
      <p:pic>
        <p:nvPicPr>
          <p:cNvPr id="48133" name="Picture 5" descr="CuadroProusso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438" y="3500438"/>
            <a:ext cx="4337050" cy="3217862"/>
          </a:xfrm>
          <a:prstGeom prst="rect">
            <a:avLst/>
          </a:prstGeom>
          <a:solidFill>
            <a:srgbClr val="CC0000"/>
          </a:solidFill>
          <a:ln w="76200" cmpd="tri">
            <a:solidFill>
              <a:srgbClr val="FF3300"/>
            </a:solidFill>
            <a:miter lim="800000"/>
            <a:headEnd/>
            <a:tailEnd/>
          </a:ln>
        </p:spPr>
      </p:pic>
      <p:sp>
        <p:nvSpPr>
          <p:cNvPr id="48135" name="Oval 7"/>
          <p:cNvSpPr>
            <a:spLocks noChangeArrowheads="1"/>
          </p:cNvSpPr>
          <p:nvPr/>
        </p:nvSpPr>
        <p:spPr bwMode="auto">
          <a:xfrm>
            <a:off x="4787900" y="981075"/>
            <a:ext cx="4033838" cy="1584325"/>
          </a:xfrm>
          <a:prstGeom prst="ellipse">
            <a:avLst/>
          </a:prstGeom>
          <a:noFill/>
          <a:ln w="76200" cmpd="tri">
            <a:solidFill>
              <a:srgbClr val="306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slow" advTm="24000">
    <p:random/>
    <p:sndAc>
      <p:stSnd loop="1">
        <p:snd r:embed="rId2" name="Schostakowitsch - The Second Waltz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48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500"/>
                                        <p:tgtEl>
                                          <p:spTgt spid="48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3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28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8" decel="50000" autoRev="1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20" presetID="29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 C 0.007 -0.01332  0.014 -0.02797  0.021 -0.04661  C 0.04 -0.09988  0.045 -0.15182  0.031 -0.15982  C 0.017 -0.16914  -0.01 -0.13185  -0.029 -0.07858  C -0.039 -0.05061  -0.045 -0.02397  -0.047 -0.004  C -0.05 0.01199  -0.051 0.02797  -0.051 0.04661  C -0.051 0.10654  -0.038 0.15582  -0.023 0.15582  C -0.008 0.15582  0.005 0.10654  0.005 0.04661  C 0.005 0.01865  0.002 -0.00799  -0.003 -0.02664  C -0.005 -0.04262  -0.01 -0.05993  -0.016 -0.07724  C -0.036 -0.13185  -0.063 -0.16914  -0.077 -0.15982  C -0.091 -0.15049  -0.086 -0.09988  -0.066 -0.04528  C -0.058 -0.01998  -0.047 0.00133  -0.036 0.01598  C -0.028 0.0293  -0.019 0.04129  -0.007 0.05327  C 0.029 0.09189  0.065 0.10921  0.075 0.09323  C 0.084 0.07724  0.064 0.03329  0.028 -0.004  C 0.013 -0.01998  -0.003 -0.03196  -0.016 -0.03995  C -0.028 -0.04794  -0.043 -0.0546  -0.059 -0.0586  C -0.103 -0.07192  -0.141 -0.06792  -0.144 -0.04661  C -0.148 -0.02664  -0.115 0  -0.071 0.01332  C -0.051 0.01865  -0.032 0.02131  -0.017 0.01998  C -0.004 0.01998  0.01 0.01731  0.025 0.01332  C 0.069 0  0.102 -0.02797  0.098 -0.04794  C 0.095 -0.06792  0.057 -0.07325  0.013 -0.05993  C -0.008 -0.05327  -0.027 -0.04395  -0.04 -0.03329  C -0.051 -0.0253  -0.062 -0.01598  -0.074 -0.004  C -0.109 0.03463  -0.13 0.07724  -0.12 0.09323  C -0.111 0.10921  -0.074 0.09189  -0.039 0.0546  C -0.022 0.03596  -0.008 0.01731  0 0  Z" pathEditMode="relative" ptsTypes="">
                                      <p:cBhvr>
                                        <p:cTn id="21" dur="2000" fill="hold"/>
                                        <p:tgtEl>
                                          <p:spTgt spid="48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8100"/>
                            </p:stCondLst>
                            <p:childTnLst>
                              <p:par>
                                <p:cTn id="23" presetID="3" presetClass="emph" presetSubtype="2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24" dur="2000" fill="hold"/>
                                        <p:tgtEl>
                                          <p:spTgt spid="48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306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0100"/>
                            </p:stCondLst>
                            <p:childTnLst>
                              <p:par>
                                <p:cTn id="26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48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1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28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48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78" decel="50000" autoRev="1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48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48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12600"/>
                            </p:stCondLst>
                            <p:childTnLst>
                              <p:par>
                                <p:cTn id="37" presetID="29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 C 0.007 -0.01332  0.014 -0.02797  0.021 -0.04661  C 0.04 -0.09988  0.045 -0.15182  0.031 -0.15982  C 0.017 -0.16914  -0.01 -0.13185  -0.029 -0.07858  C -0.039 -0.05061  -0.045 -0.02397  -0.047 -0.004  C -0.05 0.01199  -0.051 0.02797  -0.051 0.04661  C -0.051 0.10654  -0.038 0.15582  -0.023 0.15582  C -0.008 0.15582  0.005 0.10654  0.005 0.04661  C 0.005 0.01865  0.002 -0.00799  -0.003 -0.02664  C -0.005 -0.04262  -0.01 -0.05993  -0.016 -0.07724  C -0.036 -0.13185  -0.063 -0.16914  -0.077 -0.15982  C -0.091 -0.15049  -0.086 -0.09988  -0.066 -0.04528  C -0.058 -0.01998  -0.047 0.00133  -0.036 0.01598  C -0.028 0.0293  -0.019 0.04129  -0.007 0.05327  C 0.029 0.09189  0.065 0.10921  0.075 0.09323  C 0.084 0.07724  0.064 0.03329  0.028 -0.004  C 0.013 -0.01998  -0.003 -0.03196  -0.016 -0.03995  C -0.028 -0.04794  -0.043 -0.0546  -0.059 -0.0586  C -0.103 -0.07192  -0.141 -0.06792  -0.144 -0.04661  C -0.148 -0.02664  -0.115 0  -0.071 0.01332  C -0.051 0.01865  -0.032 0.02131  -0.017 0.01998  C -0.004 0.01998  0.01 0.01731  0.025 0.01332  C 0.069 0  0.102 -0.02797  0.098 -0.04794  C 0.095 -0.06792  0.057 -0.07325  0.013 -0.05993  C -0.008 -0.05327  -0.027 -0.04395  -0.04 -0.03329  C -0.051 -0.0253  -0.062 -0.01598  -0.074 -0.004  C -0.109 0.03463  -0.13 0.07724  -0.12 0.09323  C -0.111 0.10921  -0.074 0.09189  -0.039 0.0546  C -0.022 0.03596  -0.008 0.01731  0 0  Z" pathEditMode="relative" ptsTypes="">
                                      <p:cBhvr>
                                        <p:cTn id="38" dur="2000" fill="hold"/>
                                        <p:tgtEl>
                                          <p:spTgt spid="48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16200"/>
                            </p:stCondLst>
                            <p:childTnLst>
                              <p:par>
                                <p:cTn id="40" presetID="3" presetClass="emph" presetSubtype="2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41" dur="2000" fill="hold"/>
                                        <p:tgtEl>
                                          <p:spTgt spid="48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33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18200"/>
                            </p:stCondLst>
                            <p:childTnLst>
                              <p:par>
                                <p:cTn id="43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5" dur="3000"/>
                                        <p:tgtEl>
                                          <p:spTgt spid="48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4" grpId="0" animBg="1"/>
      <p:bldP spid="48131" grpId="0" build="allAtOnce"/>
      <p:bldP spid="48131" grpId="1" build="allAtOnce"/>
      <p:bldP spid="48132" grpId="0" build="allAtOnce"/>
      <p:bldP spid="4813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Cuadro Fiskardo"/>
          <p:cNvPicPr>
            <a:picLocks noChangeAspect="1" noChangeArrowheads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uadro Fiskard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6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7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5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9" presetID="53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Cuadro Naoussa"/>
          <p:cNvPicPr>
            <a:picLocks noChangeAspect="1" noChangeArrowheads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72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3" name="Picture 3" descr="Cuadro Naouss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72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7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1" presetID="53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5000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1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20" name="Picture 4" descr="Cuadro Hydra"/>
          <p:cNvPicPr>
            <a:picLocks noChangeAspect="1" noChangeArrowheads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821" name="Picture 5" descr="Cuadro Hydr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7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0"/>
                                        <p:tgtEl>
                                          <p:spTgt spid="348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9" presetID="53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348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48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Cuadro Galaxidi"/>
          <p:cNvPicPr>
            <a:picLocks noChangeAspect="1" noChangeArrowheads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uadro Galaxid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7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1" presetID="53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5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1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Cuadro Patmos"/>
          <p:cNvPicPr>
            <a:picLocks noChangeAspect="1" noChangeArrowheads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81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555" name="Picture 3" descr="Cuadro Patmo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81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7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0"/>
                                        <p:tgtEl>
                                          <p:spTgt spid="23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9" presetID="53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235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3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Cuadro Spetse"/>
          <p:cNvPicPr>
            <a:picLocks noChangeAspect="1" noChangeArrowheads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88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627" name="Picture 3" descr="Cuadro Spets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84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7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0"/>
                                        <p:tgtEl>
                                          <p:spTgt spid="266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9" presetID="53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266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66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uadro Acropolis"/>
          <p:cNvPicPr>
            <a:picLocks noChangeAspect="1" noChangeArrowheads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04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uadro Acropoli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9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7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0" presetID="53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5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16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4" name="Picture 4" descr="Cuadro Corinth"/>
          <p:cNvPicPr>
            <a:picLocks noChangeAspect="1" noChangeArrowheads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5" name="Picture 5" descr="Cuadro Corinth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7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925" decel="1000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1925" decel="100000"/>
                                        <p:tgtEl>
                                          <p:spTgt spid="10245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1925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1925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5" presetID="53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50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2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uadro Aegina"/>
          <p:cNvPicPr>
            <a:picLocks noChangeAspect="1" noChangeArrowheads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Cuadro Aegin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Cuadro Aegin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3" name="Picture 5" descr="Cuadro Aegin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Cuadro Aegin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5" name="Picture 7" descr="Cuadro Aegin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0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2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4" dur="50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26" presetID="53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9" dur="50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15000"/>
                            </p:stCondLst>
                            <p:childTnLst>
                              <p:par>
                                <p:cTn id="32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cuadro StGregory"/>
          <p:cNvPicPr>
            <a:picLocks noChangeAspect="1" noChangeArrowheads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15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652" name="Picture 4" descr="cuadro StGregory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7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7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1" presetID="53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5000"/>
                                        <p:tgtEl>
                                          <p:spTgt spid="276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1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7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uadro Corfu"/>
          <p:cNvPicPr>
            <a:picLocks noChangeAspect="1" noChangeArrowheads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00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9" name="Picture 3" descr="Cuadro Corfu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9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Cuadro Corfu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" y="28575"/>
            <a:ext cx="9075738" cy="6845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1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1000"/>
                            </p:stCondLst>
                            <p:childTnLst>
                              <p:par>
                                <p:cTn id="17" presetID="53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1000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23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uadro Andikyra"/>
          <p:cNvPicPr>
            <a:picLocks noChangeAspect="1" noChangeArrowheads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9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 descr="Cuadro Andikyr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7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9" presetID="53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Cuadro NaxosBoats"/>
          <p:cNvPicPr>
            <a:picLocks noChangeAspect="1" noChangeArrowheads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507" name="Picture 3" descr="Cuadro NaxosBoat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5511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7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0"/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9" presetID="53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uadro Mystras"/>
          <p:cNvPicPr>
            <a:picLocks noChangeAspect="1" noChangeArrowheads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2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35" name="Picture 3" descr="cuadro Mystr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63" y="-17463"/>
            <a:ext cx="9142413" cy="6881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7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0" presetID="53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50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16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CuadroProussos"/>
          <p:cNvPicPr>
            <a:picLocks noChangeAspect="1" noChangeArrowheads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80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699" name="Picture 3" descr="CuadroProusso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63" y="0"/>
            <a:ext cx="9126537" cy="6856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7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9" presetID="53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quarelles .. 10 01 2011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Rosen und Waltz">
  <a:themeElements>
    <a:clrScheme name="Rosen und Waltz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Rosen und Waltz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Rosen und Waltz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sen und Waltz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sen und Waltz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sen und Waltz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sen und Waltz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sen und Waltz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sen und Waltz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sen und Waltz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sen und Waltz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sen und Waltz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sen und Waltz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sen und Waltz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Aquarelles .. 10 01 2011</Template>
  <TotalTime>11</TotalTime>
  <Words>18</Words>
  <Application>Microsoft Office PowerPoint</Application>
  <PresentationFormat>Presentación en pantalla (4:3)</PresentationFormat>
  <Paragraphs>4</Paragraphs>
  <Slides>17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3</vt:i4>
      </vt:variant>
      <vt:variant>
        <vt:lpstr>Títulos de diapositiva</vt:lpstr>
      </vt:variant>
      <vt:variant>
        <vt:i4>17</vt:i4>
      </vt:variant>
    </vt:vector>
  </HeadingPairs>
  <TitlesOfParts>
    <vt:vector size="22" baseType="lpstr">
      <vt:lpstr>Arial</vt:lpstr>
      <vt:lpstr>Colonna MT</vt:lpstr>
      <vt:lpstr>Aquarelles .. 10 01 2011</vt:lpstr>
      <vt:lpstr>Rosen und Waltz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3</cp:revision>
  <dcterms:created xsi:type="dcterms:W3CDTF">2020-11-26T16:55:49Z</dcterms:created>
  <dcterms:modified xsi:type="dcterms:W3CDTF">2020-11-26T17:07:24Z</dcterms:modified>
</cp:coreProperties>
</file>