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3" r:id="rId4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2DoNXb/cl9a8InIJZKb7g" hashData="fLL/uHA+P+AoVET0FfIkifj0+/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622CBC-9CA6-4B45-92A9-381B532B3D0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885177-75B7-4BC2-B3E8-B60E9413CC4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497E07-0D95-463C-8E38-FF4AC7A9778D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A78E8F-6927-4D57-A37E-1B90FC595286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EA95D-5945-401F-A595-E14A2AF2640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3F3E4E-BB84-45DE-86C1-6C2FD340FBB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9C910EC-EDDD-46EF-A075-21EC04C7F8BC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22FE62-069B-4E02-9513-CC269B47059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9B10E8-EF01-40FC-BB9E-C973873263B5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CA5047-5503-4FA8-95AE-4B4DB54F568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F4D08-0EFB-4704-B2B3-3FF897A3130B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BE7ED9B5-7215-4AF3-B9D5-FF1DDE418767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54C2D4-A263-47D3-ACE2-A018FEC67324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48.gif"/><Relationship Id="rId7" Type="http://schemas.openxmlformats.org/officeDocument/2006/relationships/image" Target="../media/image52.gif"/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gif"/><Relationship Id="rId9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6.png"/><Relationship Id="rId10" Type="http://schemas.openxmlformats.org/officeDocument/2006/relationships/image" Target="../media/image5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WordArt 4"/>
          <p:cNvSpPr>
            <a:spLocks noChangeArrowheads="1" noChangeShapeType="1" noTextEdit="1"/>
          </p:cNvSpPr>
          <p:nvPr/>
        </p:nvSpPr>
        <p:spPr bwMode="auto">
          <a:xfrm>
            <a:off x="357158" y="1357298"/>
            <a:ext cx="8001056" cy="250033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296"/>
              </a:avLst>
            </a:prstTxWarp>
          </a:bodyPr>
          <a:lstStyle/>
          <a:p>
            <a:pPr algn="ctr"/>
            <a:r>
              <a:rPr lang="es-ES" sz="3600" kern="10" dirty="0" smtClean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Antiguas</a:t>
            </a:r>
            <a:endParaRPr lang="es-ES" sz="3600" kern="10" dirty="0">
              <a:ln w="254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  <a:p>
            <a:pPr algn="ctr"/>
            <a:r>
              <a:rPr lang="es-ES" sz="3600" kern="10" dirty="0" smtClean="0">
                <a:ln w="25400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4D0808"/>
                    </a:gs>
                    <a:gs pos="15000">
                      <a:srgbClr val="FF0300"/>
                    </a:gs>
                    <a:gs pos="27500">
                      <a:srgbClr val="FF7A00"/>
                    </a:gs>
                    <a:gs pos="50000">
                      <a:srgbClr val="FFF200"/>
                    </a:gs>
                    <a:gs pos="72500">
                      <a:srgbClr val="FF7A00"/>
                    </a:gs>
                    <a:gs pos="85000">
                      <a:srgbClr val="FF0300"/>
                    </a:gs>
                    <a:gs pos="100000">
                      <a:srgbClr val="4D0808"/>
                    </a:gs>
                  </a:gsLst>
                  <a:lin ang="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(FOTOS RARAS)</a:t>
            </a:r>
            <a:endParaRPr lang="es-ES" sz="3600" kern="10" dirty="0">
              <a:ln w="25400">
                <a:solidFill>
                  <a:schemeClr val="bg1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4D0808"/>
                  </a:gs>
                  <a:gs pos="15000">
                    <a:srgbClr val="FF0300"/>
                  </a:gs>
                  <a:gs pos="27500">
                    <a:srgbClr val="FF7A00"/>
                  </a:gs>
                  <a:gs pos="50000">
                    <a:srgbClr val="FFF200"/>
                  </a:gs>
                  <a:gs pos="72500">
                    <a:srgbClr val="FF7A00"/>
                  </a:gs>
                  <a:gs pos="85000">
                    <a:srgbClr val="FF0300"/>
                  </a:gs>
                  <a:gs pos="100000">
                    <a:srgbClr val="4D0808"/>
                  </a:gs>
                </a:gsLst>
                <a:lin ang="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Impact"/>
            </a:endParaRPr>
          </a:p>
        </p:txBody>
      </p:sp>
      <p:pic>
        <p:nvPicPr>
          <p:cNvPr id="2055" name="Picture 7" descr="C0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35375" y="4652963"/>
            <a:ext cx="1152525" cy="1962150"/>
          </a:xfrm>
          <a:prstGeom prst="rect">
            <a:avLst/>
          </a:prstGeom>
          <a:noFill/>
        </p:spPr>
      </p:pic>
      <p:pic>
        <p:nvPicPr>
          <p:cNvPr id="2057" name="Picture 9" descr="egypbar00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651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  <p:sndAc>
      <p:stSnd loop="1">
        <p:snd r:embed="rId2" name="Para PPS - Endless lov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0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492500" y="0"/>
            <a:ext cx="4824413" cy="6858000"/>
          </a:xfrm>
          <a:noFill/>
          <a:ln/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1003300" y="3357563"/>
            <a:ext cx="15525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</a:t>
            </a:r>
          </a:p>
          <a:p>
            <a:pPr algn="ctr"/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WALT DISNEY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0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549275"/>
            <a:ext cx="8208963" cy="5668963"/>
          </a:xfrm>
          <a:noFill/>
          <a:ln/>
        </p:spPr>
      </p:pic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1763713" y="6381750"/>
            <a:ext cx="4743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JOHN LENNON    YOKO ONO     ELLIOTT TRUDEAU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0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549275"/>
            <a:ext cx="8101012" cy="5392738"/>
          </a:xfrm>
          <a:noFill/>
          <a:ln/>
        </p:spPr>
      </p:pic>
      <p:sp>
        <p:nvSpPr>
          <p:cNvPr id="7174" name="WordArt 6"/>
          <p:cNvSpPr>
            <a:spLocks noChangeArrowheads="1" noChangeShapeType="1" noTextEdit="1"/>
          </p:cNvSpPr>
          <p:nvPr/>
        </p:nvSpPr>
        <p:spPr bwMode="auto">
          <a:xfrm>
            <a:off x="2124075" y="6308725"/>
            <a:ext cx="42767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MICK JAGGER     MADONNA      TONY CURTIS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0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87338" y="333375"/>
            <a:ext cx="8856662" cy="5867400"/>
          </a:xfrm>
          <a:noFill/>
          <a:ln/>
        </p:spPr>
      </p:pic>
      <p:sp>
        <p:nvSpPr>
          <p:cNvPr id="9223" name="WordArt 7"/>
          <p:cNvSpPr>
            <a:spLocks noChangeArrowheads="1" noChangeShapeType="1" noTextEdit="1"/>
          </p:cNvSpPr>
          <p:nvPr/>
        </p:nvSpPr>
        <p:spPr bwMode="auto">
          <a:xfrm>
            <a:off x="2339975" y="6381750"/>
            <a:ext cx="35909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WOODY ALLEN     MICHAEL JACKSON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9" name="Picture 5" descr="0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466725" y="204788"/>
            <a:ext cx="8353425" cy="5791200"/>
          </a:xfrm>
          <a:noFill/>
          <a:ln/>
        </p:spPr>
      </p:pic>
      <p:sp>
        <p:nvSpPr>
          <p:cNvPr id="11270" name="WordArt 6"/>
          <p:cNvSpPr>
            <a:spLocks noChangeArrowheads="1" noChangeShapeType="1" noTextEdit="1"/>
          </p:cNvSpPr>
          <p:nvPr/>
        </p:nvSpPr>
        <p:spPr bwMode="auto">
          <a:xfrm>
            <a:off x="2987675" y="6308725"/>
            <a:ext cx="2838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EARTHA KITT      JAMES DEAN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7" name="Picture 5" descr="06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203575" y="0"/>
            <a:ext cx="4824413" cy="6858000"/>
          </a:xfrm>
          <a:noFill/>
          <a:ln/>
        </p:spPr>
      </p:pic>
      <p:sp>
        <p:nvSpPr>
          <p:cNvPr id="13318" name="WordArt 6"/>
          <p:cNvSpPr>
            <a:spLocks noChangeArrowheads="1" noChangeShapeType="1" noTextEdit="1"/>
          </p:cNvSpPr>
          <p:nvPr/>
        </p:nvSpPr>
        <p:spPr bwMode="auto">
          <a:xfrm>
            <a:off x="395288" y="2997200"/>
            <a:ext cx="199072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ANDY WARHOL</a:t>
            </a:r>
          </a:p>
          <a:p>
            <a:pPr algn="ctr"/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ALFRED HITCHCOCK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07"/>
          <p:cNvPicPr>
            <a:picLocks noChangeAspect="1" noChangeArrowheads="1"/>
          </p:cNvPicPr>
          <p:nvPr>
            <p:ph/>
          </p:nvPr>
        </p:nvPicPr>
        <p:blipFill>
          <a:blip r:embed="rId2">
            <a:lum contrast="6000"/>
          </a:blip>
          <a:srcRect/>
          <a:stretch>
            <a:fillRect/>
          </a:stretch>
        </p:blipFill>
        <p:spPr>
          <a:xfrm>
            <a:off x="3276600" y="0"/>
            <a:ext cx="4868863" cy="6858000"/>
          </a:xfrm>
          <a:noFill/>
          <a:ln/>
        </p:spPr>
      </p:pic>
      <p:sp>
        <p:nvSpPr>
          <p:cNvPr id="15366" name="WordArt 6"/>
          <p:cNvSpPr>
            <a:spLocks noChangeArrowheads="1" noChangeShapeType="1" noTextEdit="1"/>
          </p:cNvSpPr>
          <p:nvPr/>
        </p:nvSpPr>
        <p:spPr bwMode="auto">
          <a:xfrm>
            <a:off x="539750" y="2997200"/>
            <a:ext cx="20955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2700">
                  <a:solidFill>
                    <a:srgbClr val="FFCC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MOHAMMED ALI</a:t>
            </a:r>
          </a:p>
          <a:p>
            <a:pPr algn="ctr"/>
            <a:endParaRPr lang="es-ES" sz="1600" kern="10" spc="320">
              <a:ln w="12700">
                <a:solidFill>
                  <a:srgbClr val="FFCC99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2700">
                  <a:solidFill>
                    <a:srgbClr val="FFCC99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MARTIN LUTHER KING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0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47625"/>
            <a:ext cx="7019925" cy="6950075"/>
          </a:xfrm>
          <a:noFill/>
          <a:ln/>
        </p:spPr>
      </p:pic>
      <p:sp>
        <p:nvSpPr>
          <p:cNvPr id="17414" name="WordArt 6"/>
          <p:cNvSpPr>
            <a:spLocks noChangeArrowheads="1" noChangeShapeType="1" noTextEdit="1"/>
          </p:cNvSpPr>
          <p:nvPr/>
        </p:nvSpPr>
        <p:spPr bwMode="auto">
          <a:xfrm>
            <a:off x="250825" y="3068638"/>
            <a:ext cx="14478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BOB DYLAN</a:t>
            </a:r>
          </a:p>
          <a:p>
            <a:pPr algn="ctr"/>
            <a:endParaRPr lang="en-U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NEIL YOUNG</a:t>
            </a:r>
          </a:p>
          <a:p>
            <a:pPr algn="ctr"/>
            <a:endParaRPr lang="en-U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ERIC CLAPTON</a:t>
            </a:r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9461" name="Picture 5" descr="09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15888"/>
            <a:ext cx="7993062" cy="5848350"/>
          </a:xfrm>
          <a:noFill/>
          <a:ln/>
        </p:spPr>
      </p:pic>
      <p:sp>
        <p:nvSpPr>
          <p:cNvPr id="19462" name="WordArt 6"/>
          <p:cNvSpPr>
            <a:spLocks noChangeArrowheads="1" noChangeShapeType="1" noTextEdit="1"/>
          </p:cNvSpPr>
          <p:nvPr/>
        </p:nvSpPr>
        <p:spPr bwMode="auto">
          <a:xfrm>
            <a:off x="900113" y="6237288"/>
            <a:ext cx="76295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635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STEVE MC QUEEN   PAUL NEWMAN   BARBARA STREISAND   SYDNEY POITIER   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9" name="Picture 5" descr="1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124075" y="0"/>
            <a:ext cx="7019925" cy="6742113"/>
          </a:xfrm>
          <a:noFill/>
          <a:ln/>
        </p:spPr>
      </p:pic>
      <p:sp>
        <p:nvSpPr>
          <p:cNvPr id="21510" name="WordArt 6"/>
          <p:cNvSpPr>
            <a:spLocks noChangeArrowheads="1" noChangeShapeType="1" noTextEdit="1"/>
          </p:cNvSpPr>
          <p:nvPr/>
        </p:nvSpPr>
        <p:spPr bwMode="auto">
          <a:xfrm>
            <a:off x="250825" y="5589588"/>
            <a:ext cx="17145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MARLON BRANDO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MIRIAM MAKEBA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1" name="Picture 5" descr="1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66763" y="0"/>
            <a:ext cx="4532312" cy="7029450"/>
          </a:xfrm>
          <a:noFill/>
          <a:ln/>
        </p:spPr>
      </p:pic>
      <p:sp>
        <p:nvSpPr>
          <p:cNvPr id="24582" name="WordArt 6"/>
          <p:cNvSpPr>
            <a:spLocks noChangeArrowheads="1" noChangeShapeType="1" noTextEdit="1"/>
          </p:cNvSpPr>
          <p:nvPr/>
        </p:nvSpPr>
        <p:spPr bwMode="auto">
          <a:xfrm>
            <a:off x="5724525" y="3357563"/>
            <a:ext cx="2981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PELE    SYLVESTER STALLONE</a:t>
            </a:r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9" name="Picture 5" descr="1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455738" y="0"/>
            <a:ext cx="6069012" cy="6165850"/>
          </a:xfrm>
          <a:noFill/>
          <a:ln/>
        </p:spPr>
      </p:pic>
      <p:sp>
        <p:nvSpPr>
          <p:cNvPr id="26630" name="WordArt 6"/>
          <p:cNvSpPr>
            <a:spLocks noChangeArrowheads="1" noChangeShapeType="1" noTextEdit="1"/>
          </p:cNvSpPr>
          <p:nvPr/>
        </p:nvSpPr>
        <p:spPr bwMode="auto">
          <a:xfrm>
            <a:off x="2484438" y="6308725"/>
            <a:ext cx="39243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JACKSON    PAUL MC CARTNEY</a:t>
            </a: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7" name="Picture 5" descr="1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0"/>
            <a:ext cx="8137525" cy="6207125"/>
          </a:xfrm>
          <a:noFill/>
          <a:ln/>
        </p:spPr>
      </p:pic>
      <p:sp>
        <p:nvSpPr>
          <p:cNvPr id="28678" name="WordArt 6"/>
          <p:cNvSpPr>
            <a:spLocks noChangeArrowheads="1" noChangeShapeType="1" noTextEdit="1"/>
          </p:cNvSpPr>
          <p:nvPr/>
        </p:nvSpPr>
        <p:spPr bwMode="auto">
          <a:xfrm>
            <a:off x="482600" y="6381750"/>
            <a:ext cx="8410575" cy="209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400" kern="10" spc="28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DAVID BOWIE   ART GARFUNKEL   PAUL SIMON   YOHO ONO   JOHN LENNON   ROBERTA FLACK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5" name="Picture 5" descr="1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63813" y="0"/>
            <a:ext cx="6550025" cy="6858000"/>
          </a:xfrm>
          <a:noFill/>
          <a:ln/>
        </p:spPr>
      </p:pic>
      <p:sp>
        <p:nvSpPr>
          <p:cNvPr id="30726" name="WordArt 6"/>
          <p:cNvSpPr>
            <a:spLocks noChangeArrowheads="1" noChangeShapeType="1" noTextEdit="1"/>
          </p:cNvSpPr>
          <p:nvPr/>
        </p:nvSpPr>
        <p:spPr bwMode="auto">
          <a:xfrm>
            <a:off x="323850" y="3573463"/>
            <a:ext cx="15525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</a:t>
            </a:r>
          </a:p>
          <a:p>
            <a:pPr algn="ctr"/>
            <a:endParaRPr lang="es-ES" sz="1600" kern="10" spc="320">
              <a:ln w="1587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1587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COCO CHANEL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 descr="1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949950"/>
          </a:xfrm>
          <a:noFill/>
          <a:ln/>
        </p:spPr>
      </p:pic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2411413" y="6308725"/>
            <a:ext cx="51244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CAINE    MORGAN FREEMAN   LIAM NEESON</a:t>
            </a:r>
            <a:endParaRPr lang="es-ES" sz="1600" kern="10" spc="320">
              <a:ln w="12700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1" name="Picture 5" descr="16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539750" y="260350"/>
            <a:ext cx="8172450" cy="6034088"/>
          </a:xfrm>
          <a:noFill/>
          <a:ln/>
        </p:spPr>
      </p:pic>
      <p:sp>
        <p:nvSpPr>
          <p:cNvPr id="34822" name="WordArt 6"/>
          <p:cNvSpPr>
            <a:spLocks noChangeArrowheads="1" noChangeShapeType="1" noTextEdit="1"/>
          </p:cNvSpPr>
          <p:nvPr/>
        </p:nvSpPr>
        <p:spPr bwMode="auto">
          <a:xfrm>
            <a:off x="1763713" y="6426200"/>
            <a:ext cx="5867400" cy="3159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12700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AKIRA KUROSAWA    SYDNEY POLLACK    BARBARA STREISAND    JOHN HUSTON</a:t>
            </a:r>
          </a:p>
        </p:txBody>
      </p:sp>
    </p:spTree>
  </p:cSld>
  <p:clrMapOvr>
    <a:masterClrMapping/>
  </p:clrMapOvr>
  <p:transition spd="slow">
    <p:strip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9" name="Picture 5" descr="17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260350"/>
            <a:ext cx="7705725" cy="5765800"/>
          </a:xfrm>
          <a:noFill/>
          <a:ln/>
        </p:spPr>
      </p:pic>
      <p:sp>
        <p:nvSpPr>
          <p:cNvPr id="36870" name="WordArt 6"/>
          <p:cNvSpPr>
            <a:spLocks noChangeArrowheads="1" noChangeShapeType="1" noTextEdit="1"/>
          </p:cNvSpPr>
          <p:nvPr/>
        </p:nvSpPr>
        <p:spPr bwMode="auto">
          <a:xfrm>
            <a:off x="2051050" y="6165850"/>
            <a:ext cx="5343525" cy="3429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CLAIRE DANES   GIANCARLO GIAMM</a:t>
            </a:r>
          </a:p>
          <a:p>
            <a:pPr algn="ctr"/>
            <a:r>
              <a:rPr lang="it-IT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ETTI    MADONNA    GWYNETH PALTROW    VALENTINO    ANNE HATHAWAY</a:t>
            </a:r>
            <a:endParaRPr lang="es-ES" sz="1200" kern="10" spc="24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7" name="Picture 5" descr="1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0"/>
            <a:ext cx="7489825" cy="6154738"/>
          </a:xfrm>
          <a:noFill/>
          <a:ln/>
        </p:spPr>
      </p:pic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2555875" y="6381750"/>
            <a:ext cx="406717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 spc="24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JACK NICHOLSON   LAUREN BACALL   WARREN BEATTY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5" name="Picture 5" descr="19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15888" y="188913"/>
            <a:ext cx="8848725" cy="5899150"/>
          </a:xfrm>
          <a:noFill/>
          <a:ln/>
        </p:spPr>
      </p:pic>
      <p:sp>
        <p:nvSpPr>
          <p:cNvPr id="40966" name="WordArt 6"/>
          <p:cNvSpPr>
            <a:spLocks noChangeArrowheads="1" noChangeShapeType="1" noTextEdit="1"/>
          </p:cNvSpPr>
          <p:nvPr/>
        </p:nvSpPr>
        <p:spPr bwMode="auto">
          <a:xfrm>
            <a:off x="1763713" y="6308725"/>
            <a:ext cx="50958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ALAIN DELON    BRIGITTE BARDOT    EDDIE BARCLAY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2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059113" y="188913"/>
            <a:ext cx="4033837" cy="6335712"/>
          </a:xfrm>
          <a:noFill/>
          <a:ln/>
        </p:spPr>
      </p:pic>
      <p:sp>
        <p:nvSpPr>
          <p:cNvPr id="43014" name="WordArt 6"/>
          <p:cNvSpPr>
            <a:spLocks noChangeArrowheads="1" noChangeShapeType="1" noTextEdit="1"/>
          </p:cNvSpPr>
          <p:nvPr/>
        </p:nvSpPr>
        <p:spPr bwMode="auto">
          <a:xfrm>
            <a:off x="827088" y="2133600"/>
            <a:ext cx="14097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MERE TERESA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DIANA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1" name="Picture 5" descr="2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84213" y="260350"/>
            <a:ext cx="7488237" cy="5746750"/>
          </a:xfrm>
          <a:noFill/>
          <a:ln/>
        </p:spPr>
      </p:pic>
      <p:sp>
        <p:nvSpPr>
          <p:cNvPr id="45062" name="WordArt 6"/>
          <p:cNvSpPr>
            <a:spLocks noChangeArrowheads="1" noChangeShapeType="1" noTextEdit="1"/>
          </p:cNvSpPr>
          <p:nvPr/>
        </p:nvSpPr>
        <p:spPr bwMode="auto">
          <a:xfrm>
            <a:off x="1979613" y="6308725"/>
            <a:ext cx="421957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CHARLIE CHAPLIN    ALBERT EINSTEIN</a:t>
            </a:r>
          </a:p>
        </p:txBody>
      </p:sp>
    </p:spTree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9" name="Picture 5" descr="2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333375"/>
            <a:ext cx="7632700" cy="5856288"/>
          </a:xfrm>
          <a:noFill/>
          <a:ln/>
        </p:spPr>
      </p:pic>
      <p:sp>
        <p:nvSpPr>
          <p:cNvPr id="47110" name="WordArt 6"/>
          <p:cNvSpPr>
            <a:spLocks noChangeArrowheads="1" noChangeShapeType="1" noTextEdit="1"/>
          </p:cNvSpPr>
          <p:nvPr/>
        </p:nvSpPr>
        <p:spPr bwMode="auto">
          <a:xfrm>
            <a:off x="2339975" y="6308725"/>
            <a:ext cx="3324225" cy="257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kern="10" spc="36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RINGO STARR    DAVID BOWIE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2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916238" y="0"/>
            <a:ext cx="5645150" cy="6858000"/>
          </a:xfrm>
          <a:noFill/>
          <a:ln/>
        </p:spPr>
      </p:pic>
      <p:sp>
        <p:nvSpPr>
          <p:cNvPr id="49158" name="WordArt 6"/>
          <p:cNvSpPr>
            <a:spLocks noChangeArrowheads="1" noChangeShapeType="1" noTextEdit="1"/>
          </p:cNvSpPr>
          <p:nvPr/>
        </p:nvSpPr>
        <p:spPr bwMode="auto">
          <a:xfrm>
            <a:off x="611188" y="3141663"/>
            <a:ext cx="18097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FRED ASTAIRE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5" name="Picture 5" descr="2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916238" y="0"/>
            <a:ext cx="5327650" cy="6858000"/>
          </a:xfrm>
          <a:noFill/>
          <a:ln/>
        </p:spPr>
      </p:pic>
      <p:sp>
        <p:nvSpPr>
          <p:cNvPr id="51206" name="WordArt 6"/>
          <p:cNvSpPr>
            <a:spLocks noChangeArrowheads="1" noChangeShapeType="1" noTextEdit="1"/>
          </p:cNvSpPr>
          <p:nvPr/>
        </p:nvSpPr>
        <p:spPr bwMode="auto">
          <a:xfrm>
            <a:off x="466725" y="2852738"/>
            <a:ext cx="18097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GRACE KELLY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3" name="Picture 5" descr="2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60350"/>
            <a:ext cx="8488362" cy="5976938"/>
          </a:xfrm>
          <a:noFill/>
          <a:ln/>
        </p:spPr>
      </p:pic>
      <p:sp>
        <p:nvSpPr>
          <p:cNvPr id="53254" name="WordArt 6"/>
          <p:cNvSpPr>
            <a:spLocks noChangeArrowheads="1" noChangeShapeType="1" noTextEdit="1"/>
          </p:cNvSpPr>
          <p:nvPr/>
        </p:nvSpPr>
        <p:spPr bwMode="auto">
          <a:xfrm>
            <a:off x="827088" y="6381750"/>
            <a:ext cx="66865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ELVIS PRESLEY   JOE ESPOSITO    FRANK SINATRA   FRED ASTAIRE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 descr="26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50825" y="333375"/>
            <a:ext cx="8632825" cy="5832475"/>
          </a:xfrm>
          <a:noFill/>
          <a:ln/>
        </p:spPr>
      </p:pic>
      <p:sp>
        <p:nvSpPr>
          <p:cNvPr id="55302" name="WordArt 6"/>
          <p:cNvSpPr>
            <a:spLocks noChangeArrowheads="1" noChangeShapeType="1" noTextEdit="1"/>
          </p:cNvSpPr>
          <p:nvPr/>
        </p:nvSpPr>
        <p:spPr bwMode="auto">
          <a:xfrm>
            <a:off x="1403350" y="6381750"/>
            <a:ext cx="63055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MICHAEL JACKSON    FRANCIS FORD COPPOLA   GEORGE LUCAS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9" name="Picture 5" descr="27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5288" y="260350"/>
            <a:ext cx="8443912" cy="5803900"/>
          </a:xfrm>
          <a:noFill/>
          <a:ln/>
        </p:spPr>
      </p:pic>
      <p:sp>
        <p:nvSpPr>
          <p:cNvPr id="57350" name="WordArt 6"/>
          <p:cNvSpPr>
            <a:spLocks noChangeArrowheads="1" noChangeShapeType="1" noTextEdit="1"/>
          </p:cNvSpPr>
          <p:nvPr/>
        </p:nvSpPr>
        <p:spPr bwMode="auto">
          <a:xfrm>
            <a:off x="2266950" y="6369050"/>
            <a:ext cx="35337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PAUL NEWMAN    ROBERT REDFORD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7" name="Picture 5" descr="2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225675" y="0"/>
            <a:ext cx="6816725" cy="6858000"/>
          </a:xfrm>
          <a:noFill/>
          <a:ln/>
        </p:spPr>
      </p:pic>
      <p:sp>
        <p:nvSpPr>
          <p:cNvPr id="59398" name="WordArt 6"/>
          <p:cNvSpPr>
            <a:spLocks noChangeArrowheads="1" noChangeShapeType="1" noTextEdit="1"/>
          </p:cNvSpPr>
          <p:nvPr/>
        </p:nvSpPr>
        <p:spPr bwMode="auto">
          <a:xfrm>
            <a:off x="250825" y="3141663"/>
            <a:ext cx="1676400" cy="914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SOPHIA LOREN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JANE MANSFIELD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5" name="Picture 5" descr="29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2892425" y="0"/>
            <a:ext cx="6172200" cy="6858000"/>
          </a:xfrm>
          <a:noFill/>
          <a:ln/>
        </p:spPr>
      </p:pic>
      <p:sp>
        <p:nvSpPr>
          <p:cNvPr id="61446" name="WordArt 6"/>
          <p:cNvSpPr>
            <a:spLocks noChangeArrowheads="1" noChangeShapeType="1" noTextEdit="1"/>
          </p:cNvSpPr>
          <p:nvPr/>
        </p:nvSpPr>
        <p:spPr bwMode="auto">
          <a:xfrm>
            <a:off x="466725" y="3213100"/>
            <a:ext cx="20383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JULIE ANDREWS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AUDREY HEPBURN    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3" name="Picture 5" descr="3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260350"/>
            <a:ext cx="6985000" cy="5949950"/>
          </a:xfrm>
          <a:noFill/>
          <a:ln/>
        </p:spPr>
      </p:pic>
      <p:sp>
        <p:nvSpPr>
          <p:cNvPr id="63494" name="WordArt 6"/>
          <p:cNvSpPr>
            <a:spLocks noChangeArrowheads="1" noChangeShapeType="1" noTextEdit="1"/>
          </p:cNvSpPr>
          <p:nvPr/>
        </p:nvSpPr>
        <p:spPr bwMode="auto">
          <a:xfrm>
            <a:off x="2843213" y="6369050"/>
            <a:ext cx="31432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THE BEATLES    LITTLE RICHARD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1" name="Picture 5" descr="30A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708400" y="0"/>
            <a:ext cx="4824413" cy="6858000"/>
          </a:xfrm>
          <a:noFill/>
          <a:ln/>
        </p:spPr>
      </p:pic>
      <p:sp>
        <p:nvSpPr>
          <p:cNvPr id="65542" name="WordArt 6"/>
          <p:cNvSpPr>
            <a:spLocks noChangeArrowheads="1" noChangeShapeType="1" noTextEdit="1"/>
          </p:cNvSpPr>
          <p:nvPr/>
        </p:nvSpPr>
        <p:spPr bwMode="auto">
          <a:xfrm>
            <a:off x="395288" y="3141663"/>
            <a:ext cx="284797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ARNOLD SCHWARZENEGGER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SHAQUILLE ONEIL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9" name="Picture 5" descr="3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188913"/>
            <a:ext cx="8340725" cy="5880100"/>
          </a:xfrm>
          <a:noFill/>
          <a:ln/>
        </p:spPr>
      </p:pic>
      <p:sp>
        <p:nvSpPr>
          <p:cNvPr id="67590" name="WordArt 6"/>
          <p:cNvSpPr>
            <a:spLocks noChangeArrowheads="1" noChangeShapeType="1" noTextEdit="1"/>
          </p:cNvSpPr>
          <p:nvPr/>
        </p:nvSpPr>
        <p:spPr bwMode="auto">
          <a:xfrm>
            <a:off x="1835150" y="6308725"/>
            <a:ext cx="40576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JOHN TRAVOLTA    SYLVESTER STALLONE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7" name="Picture 5" descr="3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23850" y="260350"/>
            <a:ext cx="8575675" cy="5624513"/>
          </a:xfrm>
          <a:noFill/>
          <a:ln/>
        </p:spPr>
      </p:pic>
      <p:sp>
        <p:nvSpPr>
          <p:cNvPr id="69638" name="WordArt 6"/>
          <p:cNvSpPr>
            <a:spLocks noChangeArrowheads="1" noChangeShapeType="1" noTextEdit="1"/>
          </p:cNvSpPr>
          <p:nvPr/>
        </p:nvSpPr>
        <p:spPr bwMode="auto">
          <a:xfrm>
            <a:off x="2411413" y="6237288"/>
            <a:ext cx="37338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MICK JAGGER    BRUCE SPRINGSTEEN</a:t>
            </a:r>
          </a:p>
        </p:txBody>
      </p:sp>
    </p:spTree>
  </p:cSld>
  <p:clrMapOvr>
    <a:masterClrMapping/>
  </p:clrMapOvr>
  <p:transition spd="slow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5" name="Picture 5" descr="3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390900" y="188913"/>
            <a:ext cx="5513388" cy="6669087"/>
          </a:xfrm>
          <a:noFill/>
          <a:ln/>
        </p:spPr>
      </p:pic>
      <p:sp>
        <p:nvSpPr>
          <p:cNvPr id="71686" name="WordArt 6"/>
          <p:cNvSpPr>
            <a:spLocks noChangeArrowheads="1" noChangeShapeType="1" noTextEdit="1"/>
          </p:cNvSpPr>
          <p:nvPr/>
        </p:nvSpPr>
        <p:spPr bwMode="auto">
          <a:xfrm>
            <a:off x="466725" y="2924175"/>
            <a:ext cx="203835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DEAN MARTIN</a:t>
            </a:r>
          </a:p>
          <a:p>
            <a:pPr algn="ctr"/>
            <a:endParaRPr lang="en-U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SCHIRLEY MACLAINE</a:t>
            </a:r>
          </a:p>
          <a:p>
            <a:pPr algn="ctr"/>
            <a:endParaRPr lang="en-U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n-U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ELVIS PRESLEY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3" name="Picture 5" descr="34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419475" y="0"/>
            <a:ext cx="5738813" cy="6858000"/>
          </a:xfrm>
          <a:noFill/>
          <a:ln/>
        </p:spPr>
      </p:pic>
      <p:sp>
        <p:nvSpPr>
          <p:cNvPr id="73734" name="WordArt 6"/>
          <p:cNvSpPr>
            <a:spLocks noChangeArrowheads="1" noChangeShapeType="1" noTextEdit="1"/>
          </p:cNvSpPr>
          <p:nvPr/>
        </p:nvSpPr>
        <p:spPr bwMode="auto">
          <a:xfrm>
            <a:off x="466725" y="3429000"/>
            <a:ext cx="2143125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DANNY DE VITO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CHRISTOPHER REEVE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81" name="Picture 5" descr="35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88913"/>
            <a:ext cx="7904162" cy="5976937"/>
          </a:xfrm>
          <a:noFill/>
          <a:ln/>
        </p:spPr>
      </p:pic>
      <p:sp>
        <p:nvSpPr>
          <p:cNvPr id="75782" name="WordArt 6"/>
          <p:cNvSpPr>
            <a:spLocks noChangeArrowheads="1" noChangeShapeType="1" noTextEdit="1"/>
          </p:cNvSpPr>
          <p:nvPr/>
        </p:nvSpPr>
        <p:spPr bwMode="auto">
          <a:xfrm>
            <a:off x="2700338" y="6308725"/>
            <a:ext cx="3362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SALVADOR DALI    RAQUEL WELCH</a:t>
            </a: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9" name="Picture 5" descr="36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260350"/>
            <a:ext cx="9144000" cy="6065838"/>
          </a:xfrm>
          <a:noFill/>
          <a:ln/>
        </p:spPr>
      </p:pic>
      <p:sp>
        <p:nvSpPr>
          <p:cNvPr id="77830" name="WordArt 6"/>
          <p:cNvSpPr>
            <a:spLocks noChangeArrowheads="1" noChangeShapeType="1" noTextEdit="1"/>
          </p:cNvSpPr>
          <p:nvPr/>
        </p:nvSpPr>
        <p:spPr bwMode="auto">
          <a:xfrm>
            <a:off x="2484438" y="6453188"/>
            <a:ext cx="35909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BRIGITTE BARDOT    PABLO PICASSO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7" name="Picture 5" descr="37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995738" y="0"/>
            <a:ext cx="4662487" cy="6858000"/>
          </a:xfrm>
          <a:noFill/>
          <a:ln/>
        </p:spPr>
      </p:pic>
      <p:sp>
        <p:nvSpPr>
          <p:cNvPr id="79878" name="WordArt 6"/>
          <p:cNvSpPr>
            <a:spLocks noChangeArrowheads="1" noChangeShapeType="1" noTextEdit="1"/>
          </p:cNvSpPr>
          <p:nvPr/>
        </p:nvSpPr>
        <p:spPr bwMode="auto">
          <a:xfrm>
            <a:off x="1258888" y="3500438"/>
            <a:ext cx="177165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SEAN CONNERY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BRIGITTE BARDOT</a:t>
            </a:r>
          </a:p>
        </p:txBody>
      </p:sp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5" name="Picture 5" descr="38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3059113" y="0"/>
            <a:ext cx="4778375" cy="6858000"/>
          </a:xfrm>
          <a:noFill/>
          <a:ln/>
        </p:spPr>
      </p:pic>
      <p:sp>
        <p:nvSpPr>
          <p:cNvPr id="81926" name="WordArt 6"/>
          <p:cNvSpPr>
            <a:spLocks noChangeArrowheads="1" noChangeShapeType="1" noTextEdit="1"/>
          </p:cNvSpPr>
          <p:nvPr/>
        </p:nvSpPr>
        <p:spPr bwMode="auto">
          <a:xfrm>
            <a:off x="755650" y="3141663"/>
            <a:ext cx="1905000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DAVID BOWIE</a:t>
            </a:r>
          </a:p>
          <a:p>
            <a:pPr algn="ctr"/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ELIZABETH TAYLOR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3" name="Picture 5" descr="39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88913"/>
            <a:ext cx="7632700" cy="5919787"/>
          </a:xfrm>
          <a:noFill/>
          <a:ln/>
        </p:spPr>
      </p:pic>
      <p:sp>
        <p:nvSpPr>
          <p:cNvPr id="83974" name="WordArt 6"/>
          <p:cNvSpPr>
            <a:spLocks noChangeArrowheads="1" noChangeShapeType="1" noTextEdit="1"/>
          </p:cNvSpPr>
          <p:nvPr/>
        </p:nvSpPr>
        <p:spPr bwMode="auto">
          <a:xfrm>
            <a:off x="1331913" y="6308725"/>
            <a:ext cx="59721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FEDERICO FELLINI   MARCELLO MASTROIANI   SOPHIA LOREN</a:t>
            </a:r>
            <a:endParaRPr lang="es-ES" sz="1600" kern="10" spc="320">
              <a:ln w="9525">
                <a:solidFill>
                  <a:srgbClr val="FFCC00"/>
                </a:solidFill>
                <a:round/>
                <a:headEnd/>
                <a:tailEnd/>
              </a:ln>
              <a:gradFill rotWithShape="0">
                <a:gsLst>
                  <a:gs pos="0">
                    <a:srgbClr val="AAAAAA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80000"/>
                  </a:srgbClr>
                </a:outerShdw>
              </a:effectLst>
              <a:latin typeface="Arial Black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1" name="Picture 5" descr="40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476375" y="188913"/>
            <a:ext cx="5915025" cy="5976937"/>
          </a:xfrm>
          <a:noFill/>
          <a:ln/>
        </p:spPr>
      </p:pic>
      <p:sp>
        <p:nvSpPr>
          <p:cNvPr id="86022" name="WordArt 6"/>
          <p:cNvSpPr>
            <a:spLocks noChangeArrowheads="1" noChangeShapeType="1" noTextEdit="1"/>
          </p:cNvSpPr>
          <p:nvPr/>
        </p:nvSpPr>
        <p:spPr bwMode="auto">
          <a:xfrm>
            <a:off x="2627313" y="6308725"/>
            <a:ext cx="280035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VIVIEN LEIGH   RINGO STARR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9" name="Picture 5" descr="41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755650" y="188913"/>
            <a:ext cx="7623175" cy="6021387"/>
          </a:xfrm>
          <a:noFill/>
          <a:ln/>
        </p:spPr>
      </p:pic>
      <p:sp>
        <p:nvSpPr>
          <p:cNvPr id="88070" name="WordArt 6"/>
          <p:cNvSpPr>
            <a:spLocks noChangeArrowheads="1" noChangeShapeType="1" noTextEdit="1"/>
          </p:cNvSpPr>
          <p:nvPr/>
        </p:nvSpPr>
        <p:spPr bwMode="auto">
          <a:xfrm>
            <a:off x="2700338" y="6308725"/>
            <a:ext cx="37433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ELLA FITZGERALD   MARILYN MONROE</a:t>
            </a:r>
          </a:p>
        </p:txBody>
      </p:sp>
    </p:spTree>
  </p:cSld>
  <p:clrMapOvr>
    <a:masterClrMapping/>
  </p:clrMapOvr>
  <p:transition spd="slow">
    <p:strips dir="rd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7" name="Picture 5" descr="42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1331913" y="0"/>
            <a:ext cx="6553200" cy="6170613"/>
          </a:xfrm>
          <a:noFill/>
          <a:ln/>
        </p:spPr>
      </p:pic>
      <p:sp>
        <p:nvSpPr>
          <p:cNvPr id="90118" name="WordArt 6"/>
          <p:cNvSpPr>
            <a:spLocks noChangeArrowheads="1" noChangeShapeType="1" noTextEdit="1"/>
          </p:cNvSpPr>
          <p:nvPr/>
        </p:nvSpPr>
        <p:spPr bwMode="auto">
          <a:xfrm>
            <a:off x="2411413" y="6381750"/>
            <a:ext cx="3390900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ROBERT DOWNEY    JOHNNY DEPP</a:t>
            </a:r>
          </a:p>
        </p:txBody>
      </p:sp>
    </p:spTree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5" name="Picture 5" descr="43"/>
          <p:cNvPicPr>
            <a:picLocks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611188" y="188913"/>
            <a:ext cx="8191500" cy="6167437"/>
          </a:xfrm>
          <a:noFill/>
          <a:ln/>
        </p:spPr>
      </p:pic>
      <p:sp>
        <p:nvSpPr>
          <p:cNvPr id="92166" name="WordArt 6"/>
          <p:cNvSpPr>
            <a:spLocks noChangeArrowheads="1" noChangeShapeType="1" noTextEdit="1"/>
          </p:cNvSpPr>
          <p:nvPr/>
        </p:nvSpPr>
        <p:spPr bwMode="auto">
          <a:xfrm>
            <a:off x="2555875" y="6584950"/>
            <a:ext cx="277177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kern="10" spc="32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AAAAA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Arial Black"/>
              </a:rPr>
              <a:t>ELIZABETH TAYLOR     DIANA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2" name="Picture 4" descr="CIN2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3800" y="836613"/>
            <a:ext cx="3162300" cy="2360612"/>
          </a:xfrm>
          <a:prstGeom prst="rect">
            <a:avLst/>
          </a:prstGeom>
          <a:noFill/>
        </p:spPr>
      </p:pic>
      <p:pic>
        <p:nvPicPr>
          <p:cNvPr id="94213" name="Picture 5" descr="PH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63938" y="4581525"/>
            <a:ext cx="762000" cy="952500"/>
          </a:xfrm>
          <a:prstGeom prst="rect">
            <a:avLst/>
          </a:prstGeom>
          <a:noFill/>
        </p:spPr>
      </p:pic>
      <p:pic>
        <p:nvPicPr>
          <p:cNvPr id="94215" name="Picture 7" descr="La-belle-et-le-clochard-4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229600" y="5657850"/>
            <a:ext cx="914400" cy="1200150"/>
          </a:xfrm>
          <a:prstGeom prst="rect">
            <a:avLst/>
          </a:prstGeom>
          <a:noFill/>
        </p:spPr>
      </p:pic>
      <p:pic>
        <p:nvPicPr>
          <p:cNvPr id="94216" name="Picture 8" descr="Betty-boop-10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72000"/>
            <a:ext cx="952500" cy="2286000"/>
          </a:xfrm>
          <a:prstGeom prst="rect">
            <a:avLst/>
          </a:prstGeom>
          <a:noFill/>
        </p:spPr>
      </p:pic>
      <p:pic>
        <p:nvPicPr>
          <p:cNvPr id="94217" name="Picture 9" descr="3d001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50825" y="260350"/>
            <a:ext cx="714375" cy="714375"/>
          </a:xfrm>
          <a:prstGeom prst="rect">
            <a:avLst/>
          </a:prstGeom>
          <a:noFill/>
        </p:spPr>
      </p:pic>
      <p:pic>
        <p:nvPicPr>
          <p:cNvPr id="94218" name="Picture 10" descr="spheres_multicolore006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258888" y="5876925"/>
            <a:ext cx="762000" cy="762000"/>
          </a:xfrm>
          <a:prstGeom prst="rect">
            <a:avLst/>
          </a:prstGeom>
          <a:noFill/>
        </p:spPr>
      </p:pic>
      <p:pic>
        <p:nvPicPr>
          <p:cNvPr id="94219" name="Picture 11" descr="ar0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580063" y="4457700"/>
            <a:ext cx="2381250" cy="2400300"/>
          </a:xfrm>
          <a:prstGeom prst="rect">
            <a:avLst/>
          </a:prstGeom>
          <a:noFill/>
        </p:spPr>
      </p:pic>
      <p:pic>
        <p:nvPicPr>
          <p:cNvPr id="94220" name="Picture 12" descr="004K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47813" y="1844675"/>
            <a:ext cx="1905000" cy="1962150"/>
          </a:xfrm>
          <a:prstGeom prst="rect">
            <a:avLst/>
          </a:prstGeom>
          <a:noFill/>
        </p:spPr>
      </p:pic>
      <p:sp>
        <p:nvSpPr>
          <p:cNvPr id="94221" name="WordArt 13"/>
          <p:cNvSpPr>
            <a:spLocks noChangeArrowheads="1" noChangeShapeType="1" noTextEdit="1"/>
          </p:cNvSpPr>
          <p:nvPr/>
        </p:nvSpPr>
        <p:spPr bwMode="auto">
          <a:xfrm rot="372777">
            <a:off x="1911350" y="2136775"/>
            <a:ext cx="1363663" cy="1220788"/>
          </a:xfrm>
          <a:prstGeom prst="rect">
            <a:avLst/>
          </a:prstGeom>
        </p:spPr>
        <p:txBody>
          <a:bodyPr wrap="none" fromWordArt="1">
            <a:prstTxWarp prst="textCirclePour">
              <a:avLst>
                <a:gd name="adj1" fmla="val 10853715"/>
                <a:gd name="adj2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latin typeface="Impact"/>
              </a:rPr>
              <a:t>THE END</a:t>
            </a:r>
          </a:p>
        </p:txBody>
      </p:sp>
      <p:sp>
        <p:nvSpPr>
          <p:cNvPr id="94222" name="WordArt 14"/>
          <p:cNvSpPr>
            <a:spLocks noChangeArrowheads="1" noChangeShapeType="1" noTextEdit="1"/>
          </p:cNvSpPr>
          <p:nvPr/>
        </p:nvSpPr>
        <p:spPr bwMode="auto">
          <a:xfrm>
            <a:off x="6372225" y="2708275"/>
            <a:ext cx="1243013" cy="730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000" kern="10">
                <a:ln w="9525">
                  <a:solidFill>
                    <a:srgbClr val="DDDDDD"/>
                  </a:solidFill>
                  <a:round/>
                  <a:headEnd/>
                  <a:tailEnd/>
                </a:ln>
                <a:solidFill>
                  <a:srgbClr val="DDDDDD"/>
                </a:solidFill>
                <a:latin typeface="Times New Roman"/>
                <a:cs typeface="Times New Roman"/>
              </a:rPr>
              <a:t>GG PICTURATION</a:t>
            </a:r>
          </a:p>
        </p:txBody>
      </p:sp>
      <p:sp>
        <p:nvSpPr>
          <p:cNvPr id="94223" name="WordArt 15"/>
          <p:cNvSpPr>
            <a:spLocks noChangeArrowheads="1" noChangeShapeType="1" noTextEdit="1"/>
          </p:cNvSpPr>
          <p:nvPr/>
        </p:nvSpPr>
        <p:spPr bwMode="auto">
          <a:xfrm>
            <a:off x="2124075" y="2205038"/>
            <a:ext cx="914400" cy="1222375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  <a:t>BYE</a:t>
            </a:r>
          </a:p>
          <a:p>
            <a:pPr algn="ctr"/>
            <a:r>
              <a:rPr lang="es-ES" sz="3600" kern="1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/>
                <a:cs typeface="Times New Roman"/>
              </a:rPr>
              <a:t>BYE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42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4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4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4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94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21" grpId="0" animBg="1"/>
      <p:bldP spid="942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illes photos rares .. 13 04 2017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Vieilles photos rares .. 13 04 2017</Template>
  <TotalTime>7</TotalTime>
  <Words>249</Words>
  <Application>Microsoft Office PowerPoint</Application>
  <PresentationFormat>Presentación en pantalla (4:3)</PresentationFormat>
  <Paragraphs>90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0" baseType="lpstr">
      <vt:lpstr>Arial</vt:lpstr>
      <vt:lpstr>Vieilles photos rares .. 13 04 2017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2018-11-14T10:36:44Z</dcterms:created>
  <dcterms:modified xsi:type="dcterms:W3CDTF">2018-11-14T10:44:34Z</dcterms:modified>
</cp:coreProperties>
</file>