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sldIdLst>
    <p:sldId id="285" r:id="rId3"/>
    <p:sldId id="286" r:id="rId4"/>
    <p:sldId id="287" r:id="rId5"/>
    <p:sldId id="288" r:id="rId6"/>
    <p:sldId id="289" r:id="rId7"/>
    <p:sldId id="290" r:id="rId8"/>
    <p:sldId id="291" r:id="rId9"/>
    <p:sldId id="292" r:id="rId10"/>
    <p:sldId id="293" r:id="rId11"/>
    <p:sldId id="294" r:id="rId12"/>
    <p:sldId id="295" r:id="rId13"/>
    <p:sldId id="296" r:id="rId14"/>
    <p:sldId id="297" r:id="rId15"/>
    <p:sldId id="298" r:id="rId16"/>
    <p:sldId id="299" r:id="rId17"/>
    <p:sldId id="300" r:id="rId18"/>
    <p:sldId id="301" r:id="rId19"/>
    <p:sldId id="302" r:id="rId20"/>
    <p:sldId id="303" r:id="rId21"/>
    <p:sldId id="304" r:id="rId22"/>
    <p:sldId id="305" r:id="rId23"/>
    <p:sldId id="309" r:id="rId24"/>
    <p:sldId id="310" r:id="rId25"/>
    <p:sldId id="311" r:id="rId26"/>
    <p:sldId id="312" r:id="rId27"/>
    <p:sldId id="313" r:id="rId28"/>
    <p:sldId id="314" r:id="rId29"/>
    <p:sldId id="315" r:id="rId30"/>
    <p:sldId id="269" r:id="rId31"/>
    <p:sldId id="316" r:id="rId32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01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AF68A-2D6B-4323-80E5-190186B74198}" type="datetimeFigureOut">
              <a:rPr lang="fr-FR"/>
              <a:pPr>
                <a:defRPr/>
              </a:pPr>
              <a:t>26/08/2017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63EED6-4218-4EC3-9F66-65C2BC41951F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994421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BE109-D9C8-460C-B20F-68FC21FA496A}" type="datetimeFigureOut">
              <a:rPr lang="fr-FR"/>
              <a:pPr>
                <a:defRPr/>
              </a:pPr>
              <a:t>26/08/2017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3CD09-8C46-4A0A-A32A-06169BA79D0B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2803863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CF98C-B10D-45B9-8696-C0149A78128F}" type="datetimeFigureOut">
              <a:rPr lang="fr-FR"/>
              <a:pPr>
                <a:defRPr/>
              </a:pPr>
              <a:t>26/08/2017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01F0E2-06F1-4455-AE48-3A35989B204A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583696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F583A-3062-4FFC-950E-9B2A27B5D1A1}" type="datetimeFigureOut">
              <a:rPr lang="fr-FR"/>
              <a:pPr>
                <a:defRPr/>
              </a:pPr>
              <a:t>26/08/2017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0571E-47D1-4CB2-8CEF-62EC0158AA2F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03980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D73AC-9DCB-4EF4-9D7D-9D357028956E}" type="datetimeFigureOut">
              <a:rPr lang="fr-FR"/>
              <a:pPr>
                <a:defRPr/>
              </a:pPr>
              <a:t>26/08/2017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1FD6B9-133D-498E-9CAA-907EFB3BD0D1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399979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752B6-D321-4E2B-92FF-6724CB39D467}" type="datetimeFigureOut">
              <a:rPr lang="fr-FR"/>
              <a:pPr>
                <a:defRPr/>
              </a:pPr>
              <a:t>26/08/2017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EFFBC-8FDA-4BBE-B47E-6E1FB36DDFB6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446152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79851A-A485-45C9-B140-705E16A12861}" type="datetimeFigureOut">
              <a:rPr lang="fr-FR"/>
              <a:pPr>
                <a:defRPr/>
              </a:pPr>
              <a:t>26/08/2017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ED59DD-5D45-44D4-BB45-3864B6DEFF3A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3820481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1E15C5-C204-41C6-ABA3-B333CC6A74B8}" type="datetimeFigureOut">
              <a:rPr lang="fr-FR"/>
              <a:pPr>
                <a:defRPr/>
              </a:pPr>
              <a:t>26/08/2017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67BE14-D280-4A3C-9C97-876F2098482A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2571487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B5CD37-CF06-4333-85D7-8197A72C8421}" type="datetimeFigureOut">
              <a:rPr lang="fr-FR"/>
              <a:pPr>
                <a:defRPr/>
              </a:pPr>
              <a:t>26/08/2017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FD4E8F-06C1-4759-89F4-1C52B5EC3317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726584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9EF61A-3FB0-48D6-93B9-8FF9C6BD981E}" type="datetimeFigureOut">
              <a:rPr lang="fr-FR"/>
              <a:pPr>
                <a:defRPr/>
              </a:pPr>
              <a:t>26/08/2017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4B910B-E0CE-46DF-8015-CEDC457F8BBC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2271304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037D2D-6D42-4567-9DA0-643728F018F9}" type="datetimeFigureOut">
              <a:rPr lang="fr-FR"/>
              <a:pPr>
                <a:defRPr/>
              </a:pPr>
              <a:t>26/08/2017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D60EE-0B7D-4B36-B3CC-7492F34E00CC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39058187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smtClean="0"/>
            </a:lvl1pPr>
          </a:lstStyle>
          <a:p>
            <a:pPr>
              <a:defRPr/>
            </a:pPr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59342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es-ES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es-ES" smtClean="0"/>
              <a:t>Cliquez pour modifier les styles du texte du masque</a:t>
            </a:r>
          </a:p>
          <a:p>
            <a:pPr lvl="1"/>
            <a:r>
              <a:rPr lang="fr-FR" altLang="es-ES" smtClean="0"/>
              <a:t>Deuxième niveau</a:t>
            </a:r>
          </a:p>
          <a:p>
            <a:pPr lvl="2"/>
            <a:r>
              <a:rPr lang="fr-FR" altLang="es-ES" smtClean="0"/>
              <a:t>Troisième niveau</a:t>
            </a:r>
          </a:p>
          <a:p>
            <a:pPr lvl="3"/>
            <a:r>
              <a:rPr lang="fr-FR" altLang="es-ES" smtClean="0"/>
              <a:t>Quatrième niveau</a:t>
            </a:r>
          </a:p>
          <a:p>
            <a:pPr lvl="4"/>
            <a:r>
              <a:rPr lang="fr-FR" altLang="es-ES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57E0E5D-4DD1-41D5-9CD9-92B306959E66}" type="datetimeFigureOut">
              <a:rPr lang="fr-FR"/>
              <a:pPr>
                <a:defRPr/>
              </a:pPr>
              <a:t>26/08/2017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569557F7-9638-44DD-8F45-8EF459A68228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fr-FR" smtClean="0"/>
          </a:p>
        </p:txBody>
      </p:sp>
      <p:pic>
        <p:nvPicPr>
          <p:cNvPr id="4100" name="Picture 4" descr="Milou en Fleurs-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49275"/>
            <a:ext cx="8351837" cy="579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ndAc>
      <p:stSnd>
        <p:snd r:embed="rId2" name="guitare08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5123" name="Picture 4" descr="Milou en Fleurs-02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404813"/>
            <a:ext cx="8353425" cy="59340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6147" name="Picture 4" descr="Milou en Fleurs-03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476250"/>
            <a:ext cx="8424862" cy="596741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Milou en Fleurs-04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476250"/>
            <a:ext cx="8496300" cy="589438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8196" name="Picture 4" descr="image00111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88913"/>
            <a:ext cx="6338887" cy="6497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9220" name="Picture 4" descr="image00222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233363"/>
            <a:ext cx="7129462" cy="639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5" descr="C:\Documents and Settings\Yvon\Mes documents\Mes images\oiseaux-canaris-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5775325"/>
            <a:ext cx="503237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image00333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88913"/>
            <a:ext cx="5748338" cy="640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5" descr="C:\Documents and Settings\Yvon\Mes documents\Mes images\oiseaux-canaris-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88913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11268" name="Picture 4" descr="image00444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88913"/>
            <a:ext cx="6243638" cy="646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12292" name="Picture 4" descr="image00555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60350"/>
            <a:ext cx="5815012" cy="626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13316" name="Picture 4" descr="image00666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260350"/>
            <a:ext cx="5486400" cy="636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image007777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260350"/>
            <a:ext cx="6480175" cy="625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trips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image008888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54013"/>
            <a:ext cx="6480175" cy="623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16388" name="Picture 4" descr="image009999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60350"/>
            <a:ext cx="6122988" cy="629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5" descr="C:\Documents and Settings\Yvon\Mes documents\Mes images\oiseaux-canaris-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5703888"/>
            <a:ext cx="503237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image010101010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60350"/>
            <a:ext cx="5697538" cy="630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18436" name="Picture 4" descr="image011111111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88913"/>
            <a:ext cx="6335712" cy="633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19460" name="Picture 4" descr="image012121212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96863"/>
            <a:ext cx="6264275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20484" name="Picture 4" descr="image013131313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265113"/>
            <a:ext cx="6264275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21508" name="Picture 4" descr="image014141414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260350"/>
            <a:ext cx="4727575" cy="629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22532" name="Picture 4" descr="image015151515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260350"/>
            <a:ext cx="6192838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23556" name="Picture 4" descr="image016161616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333375"/>
            <a:ext cx="6265863" cy="626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24580" name="Picture 4" descr="image017171717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60350"/>
            <a:ext cx="6192838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25604" name="Picture 4" descr="image021212121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260350"/>
            <a:ext cx="4781550" cy="636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26628" name="Picture 4" descr="image022222222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33375"/>
            <a:ext cx="7667625" cy="612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27652" name="Picture 4" descr="image023232323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260350"/>
            <a:ext cx="633730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28676" name="Picture 4" descr="image024242424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8101013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image025252525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260350"/>
            <a:ext cx="5159375" cy="633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5" descr="C:\Documents and Settings\Yvon\Mes documents\Mes images\oiseaux-canaris-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6092825"/>
            <a:ext cx="546100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30724" name="Picture 4" descr="image026262626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333375"/>
            <a:ext cx="8064500" cy="620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31748" name="Picture 4" descr="image027272727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260350"/>
            <a:ext cx="4716462" cy="636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Rectangle 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4050" y="2736850"/>
            <a:ext cx="26574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4" descr="C:\Documents and Settings\Yvon\Mes documents\Mes images\oiseaux-canaris-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0" y="6419850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3379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3379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379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3379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16</Words>
  <Application>Microsoft Office PowerPoint</Application>
  <PresentationFormat>Presentación en pantalla (4:3)</PresentationFormat>
  <Paragraphs>2</Paragraphs>
  <Slides>30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5" baseType="lpstr">
      <vt:lpstr>Arial</vt:lpstr>
      <vt:lpstr>Calibri</vt:lpstr>
      <vt:lpstr>Kristen ITC</vt:lpstr>
      <vt:lpstr>Thème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yauto</dc:creator>
  <cp:lastModifiedBy>AnaMiniW</cp:lastModifiedBy>
  <cp:revision>6</cp:revision>
  <dcterms:created xsi:type="dcterms:W3CDTF">2010-10-18T10:47:35Z</dcterms:created>
  <dcterms:modified xsi:type="dcterms:W3CDTF">2017-08-26T17:29:54Z</dcterms:modified>
</cp:coreProperties>
</file>