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7" r:id="rId3"/>
    <p:sldId id="283" r:id="rId4"/>
    <p:sldId id="295" r:id="rId5"/>
    <p:sldId id="306" r:id="rId6"/>
    <p:sldId id="304" r:id="rId7"/>
    <p:sldId id="307" r:id="rId8"/>
    <p:sldId id="292" r:id="rId9"/>
    <p:sldId id="278" r:id="rId10"/>
    <p:sldId id="282" r:id="rId11"/>
    <p:sldId id="279" r:id="rId12"/>
    <p:sldId id="280" r:id="rId13"/>
    <p:sldId id="296" r:id="rId14"/>
    <p:sldId id="308" r:id="rId15"/>
    <p:sldId id="298" r:id="rId16"/>
    <p:sldId id="281" r:id="rId17"/>
    <p:sldId id="284" r:id="rId18"/>
    <p:sldId id="302" r:id="rId19"/>
    <p:sldId id="310" r:id="rId20"/>
    <p:sldId id="285" r:id="rId21"/>
    <p:sldId id="286" r:id="rId22"/>
    <p:sldId id="287" r:id="rId23"/>
    <p:sldId id="288" r:id="rId24"/>
    <p:sldId id="258" r:id="rId25"/>
    <p:sldId id="259" r:id="rId26"/>
    <p:sldId id="312" r:id="rId27"/>
    <p:sldId id="314" r:id="rId28"/>
    <p:sldId id="315" r:id="rId29"/>
    <p:sldId id="261" r:id="rId30"/>
    <p:sldId id="274" r:id="rId31"/>
    <p:sldId id="267" r:id="rId32"/>
    <p:sldId id="268" r:id="rId33"/>
    <p:sldId id="293" r:id="rId34"/>
    <p:sldId id="300" r:id="rId35"/>
    <p:sldId id="291" r:id="rId36"/>
    <p:sldId id="305" r:id="rId37"/>
    <p:sldId id="309" r:id="rId38"/>
    <p:sldId id="260" r:id="rId39"/>
    <p:sldId id="297" r:id="rId40"/>
    <p:sldId id="311" r:id="rId41"/>
    <p:sldId id="289" r:id="rId42"/>
    <p:sldId id="301" r:id="rId43"/>
    <p:sldId id="299" r:id="rId44"/>
    <p:sldId id="313" r:id="rId45"/>
    <p:sldId id="316" r:id="rId46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lY+JX8eU0SJ2aGL+Rmz9A==" hashData="h6z1zJEkiILizXW8P/eox8RKH/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9966FF"/>
    <a:srgbClr val="336600"/>
    <a:srgbClr val="0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2C460-FDF5-4743-9544-918FB2A2F2D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7AC6BC-1F7F-4C8E-BA6A-24772F51D44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0E72D-6B2F-4132-8FD6-01CAA798A17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CA483-9BE6-4B94-BDB3-7CCC0AD72F3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CF42E-F5EA-4F84-BC3D-C325D324297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A3F6F-E5F9-4C4C-A057-9B4D76F136E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F07C0-8EDC-497F-8198-BEA709897BF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C4F86-5B00-4E11-AF3D-21A414D8626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0CD31-9C8A-43A7-9090-93231E30FD9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493F7-BDF9-476D-9FE1-4E8456D9F7C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98FFC-448E-4743-AA11-E15B6E8B639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/>
            </a:lvl1pPr>
          </a:lstStyle>
          <a:p>
            <a:pPr>
              <a:defRPr/>
            </a:pPr>
            <a:fld id="{559A56DF-6BD2-436C-ABBB-8CA02F57B3F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ChangeArrowheads="1"/>
          </p:cNvSpPr>
          <p:nvPr/>
        </p:nvSpPr>
        <p:spPr bwMode="auto">
          <a:xfrm>
            <a:off x="4067175" y="620713"/>
            <a:ext cx="48609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_tradnl" sz="3600">
                <a:solidFill>
                  <a:srgbClr val="FFFF66"/>
                </a:solidFill>
                <a:latin typeface="Comic Sans MS" pitchFamily="66" charset="0"/>
              </a:rPr>
              <a:t>Alfredo</a:t>
            </a:r>
            <a:r>
              <a:rPr lang="es-ES_tradnl" sz="2400">
                <a:solidFill>
                  <a:srgbClr val="FFFF66"/>
                </a:solidFill>
                <a:latin typeface="Comic Sans MS" pitchFamily="66" charset="0"/>
              </a:rPr>
              <a:t> </a:t>
            </a:r>
            <a:r>
              <a:rPr lang="es-ES_tradnl" sz="3600">
                <a:solidFill>
                  <a:srgbClr val="FFFF66"/>
                </a:solidFill>
                <a:latin typeface="Comic Sans MS" pitchFamily="66" charset="0"/>
              </a:rPr>
              <a:t>RODRIGUEZ</a:t>
            </a:r>
            <a:r>
              <a:rPr lang="es-ES_tradnl" sz="2400" b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4067175" y="1916113"/>
            <a:ext cx="403066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2000" b="0">
                <a:solidFill>
                  <a:srgbClr val="FFFF66"/>
                </a:solidFill>
                <a:latin typeface="Comic Sans MS" pitchFamily="66" charset="0"/>
              </a:rPr>
              <a:t>TALENTOSO  PINTOR </a:t>
            </a:r>
          </a:p>
          <a:p>
            <a:pPr algn="ctr"/>
            <a:r>
              <a:rPr lang="es-ES_tradnl" sz="2000" b="0">
                <a:solidFill>
                  <a:srgbClr val="FFFF66"/>
                </a:solidFill>
                <a:latin typeface="Comic Sans MS" pitchFamily="66" charset="0"/>
              </a:rPr>
              <a:t> NACIDO EN 1954 </a:t>
            </a:r>
          </a:p>
          <a:p>
            <a:pPr algn="ctr"/>
            <a:r>
              <a:rPr lang="es-ES_tradnl" sz="2000" b="0">
                <a:solidFill>
                  <a:srgbClr val="FFFF66"/>
                </a:solidFill>
                <a:latin typeface="Comic Sans MS" pitchFamily="66" charset="0"/>
              </a:rPr>
              <a:t>EN LA CIUDAD DE MEXICO</a:t>
            </a:r>
          </a:p>
          <a:p>
            <a:pPr algn="ctr"/>
            <a:r>
              <a:rPr lang="es-ES_tradnl" sz="2000" b="0">
                <a:solidFill>
                  <a:srgbClr val="FFFF66"/>
                </a:solidFill>
                <a:latin typeface="Comic Sans MS" pitchFamily="66" charset="0"/>
              </a:rPr>
              <a:t>AHORA VIVE EN CALIFORNIA</a:t>
            </a:r>
          </a:p>
          <a:p>
            <a:pPr algn="ctr"/>
            <a:endParaRPr lang="es-ES_tradnl" sz="2000" b="0">
              <a:solidFill>
                <a:srgbClr val="FFFF66"/>
              </a:solidFill>
              <a:latin typeface="Comic Sans MS" pitchFamily="66" charset="0"/>
            </a:endParaRPr>
          </a:p>
        </p:txBody>
      </p:sp>
      <p:sp>
        <p:nvSpPr>
          <p:cNvPr id="2052" name="Rectangle 7"/>
          <p:cNvSpPr>
            <a:spLocks noChangeArrowheads="1"/>
          </p:cNvSpPr>
          <p:nvPr/>
        </p:nvSpPr>
        <p:spPr bwMode="auto">
          <a:xfrm>
            <a:off x="1042988" y="5373688"/>
            <a:ext cx="6769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_tradnl" b="0">
                <a:solidFill>
                  <a:srgbClr val="FFFF66"/>
                </a:solidFill>
                <a:latin typeface="Comic Sans MS" pitchFamily="66" charset="0"/>
              </a:rPr>
              <a:t>Todo el mundo admira sus acuarelas</a:t>
            </a:r>
            <a:r>
              <a:rPr lang="es-ES_tradnl" sz="2000" b="0">
                <a:solidFill>
                  <a:srgbClr val="FFFF66"/>
                </a:solidFill>
                <a:latin typeface="Comic Sans MS" pitchFamily="66" charset="0"/>
              </a:rPr>
              <a:t>!</a:t>
            </a:r>
          </a:p>
        </p:txBody>
      </p:sp>
      <p:pic>
        <p:nvPicPr>
          <p:cNvPr id="2053" name="Picture 17" descr="Alfredo-Fo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686175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25" descr="Pein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125" y="3573463"/>
            <a:ext cx="2349500" cy="312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 loop="1">
        <p:snd r:embed="rId2" name="Enigma- Indian chantin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Rodriguez-AfternoonLigh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04" name="Picture 4" descr="Rodriguez-DaddysGirl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5094288" cy="6858000"/>
          </a:xfrm>
          <a:noFill/>
        </p:spPr>
      </p:pic>
      <p:pic>
        <p:nvPicPr>
          <p:cNvPr id="51207" name="Picture 7" descr="Rodriguez-HerNewNecklace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284663" y="0"/>
            <a:ext cx="4859337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3" name="Picture 4" descr="Rodriguez-SignTalk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919913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7" name="Picture 4" descr="BeautyandtheBeast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1" name="Picture 4" descr="Rodriguez-RhapsodyInPinkAndBlue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Rodriguez-ManyMilesToTheRendezvo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Rodriguez-TheFireMak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824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Rodriguez-MissyDadd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 descr="LittleBloss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03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8" descr="Rodriguez-TwoLittleDoll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1850" y="0"/>
            <a:ext cx="4502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Rodriguez-TrappersAndTrad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5" name="Picture 4" descr="A-Navajo-Wedding-970x709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8852" name="Picture 4" descr="Rodriguez-LittleRedFlower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5060950" cy="6858000"/>
          </a:xfrm>
          <a:noFill/>
        </p:spPr>
      </p:pic>
      <p:pic>
        <p:nvPicPr>
          <p:cNvPr id="78855" name="Picture 7" descr="Rodriguez-ImColdMommy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932363" y="0"/>
            <a:ext cx="4211637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3" name="Picture 4" descr="TheWindbeneathherwings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Rodriguez-GoldSeek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875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Rodriguez-ASpoonfulOfSug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887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5" name="Picture 4" descr="FirstSteps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42125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59" name="Picture 7" descr="Rodriguez-EarlySnow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68538" y="0"/>
            <a:ext cx="4573587" cy="6858000"/>
          </a:xfrm>
          <a:noFill/>
        </p:spPr>
      </p:pic>
      <p:sp>
        <p:nvSpPr>
          <p:cNvPr id="19460" name="Rectangle 10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83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Rodriguez-AspenFlow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221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Rodriguez-ASiouxGentle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297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Rodriguez-PreservingTradi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573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Rodriguez-Sist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5126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[TheFarewell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ShiningLigh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040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7" name="Picture 4" descr="Legendsofthepast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1" name="Picture 4" descr="Rodriguez-SnowBird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8975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5" name="Picture 4" descr="Rodriguez-WhenGrandfatherSpeaks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[DaughtersOfNature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202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[TheOldProspector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24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[Rodriguez-Companions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5040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[Rodriguez-ReadytoRide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4824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Rodriguez-GoldenFlow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6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19" name="Picture 9" descr="MothersDay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08175" y="0"/>
            <a:ext cx="5143500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Rodriguez-OurFath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67" name="Picture 4" descr="Rodriguez-ABigStep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7891" name="Picture 8" descr="Rodriguez-TheBigApple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6" descr="AtRoseGard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9939" name="Picture 4" descr="Julie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6413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63" name="Picture 4" descr="lazyafternoonwp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63713" y="0"/>
            <a:ext cx="5430837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Rodriguez-AfternoonWa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741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3011" name="Picture 4" descr="Unaflorentre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63713" y="0"/>
            <a:ext cx="5332412" cy="68580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4035" name="Picture 4" descr="TeddyBears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251950" cy="6888163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5059" name="Picture 4" descr="Rodriguez-AGiftforMyWife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93191" name="WordArt 7"/>
          <p:cNvSpPr>
            <a:spLocks noChangeArrowheads="1" noChangeShapeType="1" noTextEdit="1"/>
          </p:cNvSpPr>
          <p:nvPr/>
        </p:nvSpPr>
        <p:spPr bwMode="auto">
          <a:xfrm>
            <a:off x="7092950" y="4581525"/>
            <a:ext cx="1552575" cy="18716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6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Comic Sans MS"/>
              </a:rPr>
              <a:t>Fin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b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NTURAS_INDIA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PINTURAS_INDIAS</Template>
  <TotalTime>0</TotalTime>
  <Words>41</Words>
  <Application>Microsoft Office PowerPoint</Application>
  <PresentationFormat>Presentación en pantalla (4:3)</PresentationFormat>
  <Paragraphs>9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Arial</vt:lpstr>
      <vt:lpstr>Calibri</vt:lpstr>
      <vt:lpstr>Comic Sans MS</vt:lpstr>
      <vt:lpstr>PINTURAS_INDIAS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2015-03-12T08:40:27Z</dcterms:created>
  <dcterms:modified xsi:type="dcterms:W3CDTF">2015-03-12T08:42:44Z</dcterms:modified>
</cp:coreProperties>
</file>