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71" r:id="rId3"/>
    <p:sldId id="309" r:id="rId4"/>
    <p:sldId id="257" r:id="rId5"/>
    <p:sldId id="258" r:id="rId6"/>
    <p:sldId id="280" r:id="rId7"/>
    <p:sldId id="263" r:id="rId8"/>
    <p:sldId id="346" r:id="rId9"/>
    <p:sldId id="262" r:id="rId10"/>
    <p:sldId id="268" r:id="rId11"/>
    <p:sldId id="266" r:id="rId12"/>
    <p:sldId id="277" r:id="rId13"/>
    <p:sldId id="261" r:id="rId14"/>
    <p:sldId id="274" r:id="rId15"/>
    <p:sldId id="265" r:id="rId16"/>
    <p:sldId id="319" r:id="rId17"/>
    <p:sldId id="320" r:id="rId18"/>
    <p:sldId id="344" r:id="rId19"/>
    <p:sldId id="315" r:id="rId20"/>
    <p:sldId id="325" r:id="rId21"/>
    <p:sldId id="305" r:id="rId22"/>
    <p:sldId id="329" r:id="rId23"/>
    <p:sldId id="352" r:id="rId24"/>
    <p:sldId id="353" r:id="rId25"/>
    <p:sldId id="355" r:id="rId2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O+byaAV4uMaCc0Z3qvlZQ" hashData="3M1g0QcmI5qvw4M84y6JtpsC/F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1FF"/>
    <a:srgbClr val="8E5E2E"/>
    <a:srgbClr val="5C3D1E"/>
    <a:srgbClr val="FF3300"/>
    <a:srgbClr val="CC0000"/>
    <a:srgbClr val="FFFF00"/>
    <a:srgbClr val="0099CC"/>
    <a:srgbClr val="DBD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228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8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167ED08-390D-4F29-AFA6-08371B214A8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838B38-9A2E-426F-9351-0F69DCA96B3E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3D23D-4854-4E6C-A3F3-BF4EF78359F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26530D-9F24-4552-B4D7-79BCAAB4A83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4A263-24D4-4E77-AA56-B06B09F3BDF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0C2330-75F6-45D2-A308-04FE17E121D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EA2F5F-7931-49B1-94E5-135E2D70A60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E8075A-7D41-45E8-99DC-AD276CB4A30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C3AF-3E2C-4862-93FF-7B75BCF6003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B17DC-73E3-4FE6-BF6B-BDA803FE4A8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E8AEA-E2AA-488A-A96F-98C5BBC62A3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CC83C-47D9-439A-8C4D-56415E1F5F5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pt-BR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0D2D54-C65D-452B-B8D9-ADFD02867C6C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416" name="Picture 8" descr="u10043991"/>
          <p:cNvPicPr>
            <a:picLocks noChangeAspect="1" noChangeArrowheads="1"/>
          </p:cNvPicPr>
          <p:nvPr/>
        </p:nvPicPr>
        <p:blipFill>
          <a:blip r:embed="rId2"/>
          <a:srcRect b="4861"/>
          <a:stretch>
            <a:fillRect/>
          </a:stretch>
        </p:blipFill>
        <p:spPr bwMode="auto">
          <a:xfrm>
            <a:off x="1763713" y="0"/>
            <a:ext cx="5832475" cy="6858000"/>
          </a:xfrm>
          <a:prstGeom prst="rect">
            <a:avLst/>
          </a:prstGeom>
          <a:noFill/>
        </p:spPr>
      </p:pic>
      <p:pic>
        <p:nvPicPr>
          <p:cNvPr id="17417" name="Picture 9" descr="folha-aquarelas-pinceis-multicolored_331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84978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6324" name="Picture 4" descr="folha-aquarelas-pinceis-multicolored_331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8497887" cy="6858000"/>
          </a:xfrm>
          <a:prstGeom prst="rect">
            <a:avLst/>
          </a:prstGeom>
          <a:noFill/>
        </p:spPr>
      </p:pic>
      <p:sp>
        <p:nvSpPr>
          <p:cNvPr id="56330" name="WordArt 10"/>
          <p:cNvSpPr>
            <a:spLocks noChangeArrowheads="1" noChangeShapeType="1" noTextEdit="1"/>
          </p:cNvSpPr>
          <p:nvPr/>
        </p:nvSpPr>
        <p:spPr bwMode="auto">
          <a:xfrm rot="-1230469">
            <a:off x="755650" y="2852738"/>
            <a:ext cx="1458913" cy="1403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A</a:t>
            </a:r>
          </a:p>
        </p:txBody>
      </p:sp>
      <p:sp>
        <p:nvSpPr>
          <p:cNvPr id="56331" name="WordArt 11"/>
          <p:cNvSpPr>
            <a:spLocks noChangeArrowheads="1" noChangeShapeType="1" noTextEdit="1"/>
          </p:cNvSpPr>
          <p:nvPr/>
        </p:nvSpPr>
        <p:spPr bwMode="auto">
          <a:xfrm rot="-1230469">
            <a:off x="2701925" y="2936875"/>
            <a:ext cx="1073150" cy="148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q</a:t>
            </a:r>
          </a:p>
        </p:txBody>
      </p:sp>
      <p:sp>
        <p:nvSpPr>
          <p:cNvPr id="56332" name="WordArt 12"/>
          <p:cNvSpPr>
            <a:spLocks noChangeArrowheads="1" noChangeShapeType="1" noTextEdit="1"/>
          </p:cNvSpPr>
          <p:nvPr/>
        </p:nvSpPr>
        <p:spPr bwMode="auto">
          <a:xfrm rot="-1230469">
            <a:off x="3851275" y="1989138"/>
            <a:ext cx="1349375" cy="1466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u</a:t>
            </a:r>
          </a:p>
        </p:txBody>
      </p:sp>
      <p:sp>
        <p:nvSpPr>
          <p:cNvPr id="56333" name="WordArt 13"/>
          <p:cNvSpPr>
            <a:spLocks noChangeArrowheads="1" noChangeShapeType="1" noTextEdit="1"/>
          </p:cNvSpPr>
          <p:nvPr/>
        </p:nvSpPr>
        <p:spPr bwMode="auto">
          <a:xfrm rot="-1230469">
            <a:off x="5724525" y="2276475"/>
            <a:ext cx="1008063" cy="1128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a</a:t>
            </a:r>
          </a:p>
        </p:txBody>
      </p:sp>
      <p:sp>
        <p:nvSpPr>
          <p:cNvPr id="56334" name="WordArt 14"/>
          <p:cNvSpPr>
            <a:spLocks noChangeArrowheads="1" noChangeShapeType="1" noTextEdit="1"/>
          </p:cNvSpPr>
          <p:nvPr/>
        </p:nvSpPr>
        <p:spPr bwMode="auto">
          <a:xfrm rot="-1230469">
            <a:off x="1919288" y="4943475"/>
            <a:ext cx="1376362" cy="148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r</a:t>
            </a:r>
          </a:p>
        </p:txBody>
      </p:sp>
      <p:sp>
        <p:nvSpPr>
          <p:cNvPr id="56335" name="WordArt 15"/>
          <p:cNvSpPr>
            <a:spLocks noChangeArrowheads="1" noChangeShapeType="1" noTextEdit="1"/>
          </p:cNvSpPr>
          <p:nvPr/>
        </p:nvSpPr>
        <p:spPr bwMode="auto">
          <a:xfrm rot="-1230469">
            <a:off x="3465513" y="4440238"/>
            <a:ext cx="1008062" cy="1273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e</a:t>
            </a:r>
          </a:p>
        </p:txBody>
      </p:sp>
      <p:sp>
        <p:nvSpPr>
          <p:cNvPr id="56336" name="WordArt 16"/>
          <p:cNvSpPr>
            <a:spLocks noChangeArrowheads="1" noChangeShapeType="1" noTextEdit="1"/>
          </p:cNvSpPr>
          <p:nvPr/>
        </p:nvSpPr>
        <p:spPr bwMode="auto">
          <a:xfrm rot="-1230469">
            <a:off x="4356100" y="3716338"/>
            <a:ext cx="1062038" cy="192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 spc="800">
                <a:ln w="349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l</a:t>
            </a:r>
          </a:p>
        </p:txBody>
      </p:sp>
      <p:sp>
        <p:nvSpPr>
          <p:cNvPr id="56337" name="WordArt 17"/>
          <p:cNvSpPr>
            <a:spLocks noChangeArrowheads="1" noChangeShapeType="1" noTextEdit="1"/>
          </p:cNvSpPr>
          <p:nvPr/>
        </p:nvSpPr>
        <p:spPr bwMode="auto">
          <a:xfrm rot="-1230469">
            <a:off x="6084888" y="3573463"/>
            <a:ext cx="1368425" cy="1522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a</a:t>
            </a:r>
          </a:p>
        </p:txBody>
      </p:sp>
      <p:sp>
        <p:nvSpPr>
          <p:cNvPr id="56338" name="WordArt 18"/>
          <p:cNvSpPr>
            <a:spLocks noChangeArrowheads="1" noChangeShapeType="1" noTextEdit="1"/>
          </p:cNvSpPr>
          <p:nvPr/>
        </p:nvSpPr>
        <p:spPr bwMode="auto">
          <a:xfrm rot="-1230469">
            <a:off x="7596188" y="3500438"/>
            <a:ext cx="1008062" cy="148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Juice ITC"/>
              </a:rPr>
              <a:t>s</a:t>
            </a:r>
          </a:p>
        </p:txBody>
      </p:sp>
    </p:spTree>
  </p:cSld>
  <p:clrMapOvr>
    <a:masterClrMapping/>
  </p:clrMapOvr>
  <p:transition spd="slow" advTm="5000">
    <p:sndAc>
      <p:stSnd>
        <p:snd r:embed="rId2" name="Till Roger Willia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6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0" grpId="0" animBg="1"/>
      <p:bldP spid="56331" grpId="0" animBg="1"/>
      <p:bldP spid="56332" grpId="0" animBg="1"/>
      <p:bldP spid="56333" grpId="0" animBg="1"/>
      <p:bldP spid="56334" grpId="0" animBg="1"/>
      <p:bldP spid="56335" grpId="0" animBg="1"/>
      <p:bldP spid="56336" grpId="0" animBg="1"/>
      <p:bldP spid="56337" grpId="0" animBg="1"/>
      <p:bldP spid="563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3074" name="Picture 2" descr="aquarelas_mod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aquarelas_mod"/>
          <p:cNvPicPr>
            <a:picLocks noChangeAspect="1" noChangeArrowheads="1"/>
          </p:cNvPicPr>
          <p:nvPr/>
        </p:nvPicPr>
        <p:blipFill>
          <a:blip r:embed="rId2"/>
          <a:srcRect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39750" y="476250"/>
            <a:ext cx="822960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latin typeface="Times New Roman" pitchFamily="18" charset="0"/>
              </a:rPr>
              <a:t>Envejecer es la única manera de vivir mucho tiempo.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4100" name="Picture 4" descr="hitler-aquarela-05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itler-aquarela-05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908175" y="765175"/>
            <a:ext cx="5435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chemeClr val="accent2"/>
                </a:solidFill>
                <a:latin typeface="Times New Roman" pitchFamily="18" charset="0"/>
              </a:rPr>
              <a:t>La edad madura es aquella en la que uno es todavía joven, pero con muchísimo mas esfuerzo.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6630" name="Picture 6" descr="noemia-mourao-as-figuras-ost70x55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395288" y="333375"/>
            <a:ext cx="5472112" cy="6165850"/>
          </a:xfrm>
          <a:prstGeom prst="rect">
            <a:avLst/>
          </a:prstGeom>
          <a:noFill/>
        </p:spPr>
      </p:pic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6156325" y="981075"/>
            <a:ext cx="2771775" cy="3517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Times New Roman" pitchFamily="18" charset="0"/>
              </a:rPr>
              <a:t>Lo que más me atormenta de mis locuras de mi juventud no es haberlas cometido sino no poder volver a cometerlas.</a:t>
            </a:r>
          </a:p>
        </p:txBody>
      </p:sp>
      <p:pic>
        <p:nvPicPr>
          <p:cNvPr id="26635" name="Picture 11" descr="noemia-mourao-as-figuras-ost70x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5472112" cy="6165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9218" name="Picture 2" descr="mam2003_15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mam2003_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11188" y="5300663"/>
            <a:ext cx="7775575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33CC"/>
                </a:solidFill>
                <a:latin typeface="Times New Roman" pitchFamily="18" charset="0"/>
              </a:rPr>
              <a:t>Envejecer es pasar de la pasión a la compasión.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96259" name="Picture 3" descr="aquarela12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6260" name="Picture 4" descr="aquarela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1979613" y="1557338"/>
            <a:ext cx="4500562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A50021"/>
                </a:solidFill>
                <a:latin typeface="Times New Roman" pitchFamily="18" charset="0"/>
              </a:rPr>
              <a:t>Muchas personas no llegan a los ochenta porque pierden mucho tiempo tratando de quedarse en los cuarenta.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8196" name="Picture 4" descr="1294870755_6552110_9-Aulas-gratis-aprenda-a-pintar-aquarelas-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50825" y="6237288"/>
            <a:ext cx="2201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sz="2000"/>
              <a:t>coimbracity.olx.p</a:t>
            </a:r>
            <a:r>
              <a:rPr lang="pt-BR"/>
              <a:t>t </a:t>
            </a:r>
          </a:p>
        </p:txBody>
      </p:sp>
      <p:pic>
        <p:nvPicPr>
          <p:cNvPr id="8198" name="Picture 6" descr="1294870755_6552110_9-Aulas-gratis-aprenda-a-pintar-aquarelas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468313" y="549275"/>
            <a:ext cx="3690937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chemeClr val="accent2"/>
                </a:solidFill>
                <a:latin typeface="Times New Roman" pitchFamily="18" charset="0"/>
              </a:rPr>
              <a:t>A los veinte años reina el deseo,  la razón reina a los treinta,  y a los cuarenta reina el juicio. 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14343" name="Picture 7" descr="Imagem17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4" name="Picture 8" descr="Imagem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2771775" y="333375"/>
            <a:ext cx="50768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chemeClr val="accent2"/>
                </a:solidFill>
              </a:rPr>
              <a:t>El que no es bello a los veinte, fuerte a los treinta, rico a los cuarenta, ni sabio a los cincuenta; nunca será ni bello, ni fuerte, ni rico,  ni sabio.</a:t>
            </a:r>
            <a:r>
              <a:rPr lang="pt-BR" sz="2800" b="1">
                <a:solidFill>
                  <a:schemeClr val="accent2"/>
                </a:solidFill>
                <a:latin typeface="Times New Roman" pitchFamily="18" charset="0"/>
              </a:rPr>
              <a:t>…</a:t>
            </a:r>
          </a:p>
        </p:txBody>
      </p:sp>
    </p:spTree>
  </p:cSld>
  <p:clrMapOvr>
    <a:masterClrMapping/>
  </p:clrMapOvr>
  <p:transition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11267" name="Picture 3" descr="aquarela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aquare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580063" y="1125538"/>
            <a:ext cx="2881312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33CC"/>
                </a:solidFill>
                <a:latin typeface="Times New Roman" pitchFamily="18" charset="0"/>
              </a:rPr>
              <a:t>Cuando se pasa de los sesenta son  pocas las cosas que nos parecen absurdas.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23555" name="Picture 3" descr="descanso_do_soldado_29_23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6" name="Picture 4" descr="descanso_do_soldado_29_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331913" y="404813"/>
            <a:ext cx="27352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Los jovenes piensan que los viejos son  tontos; 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116013" y="2636838"/>
            <a:ext cx="5975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CC0000"/>
                </a:solidFill>
                <a:latin typeface="Times New Roman" pitchFamily="18" charset="0"/>
              </a:rPr>
              <a:t>los viejos saben que los jóvenes lo son.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00"/>
                            </p:stCondLst>
                            <p:childTnLst>
                              <p:par>
                                <p:cTn id="16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autoUpdateAnimBg="0"/>
      <p:bldP spid="2355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5123" name="Picture 3" descr="viewer29"/>
          <p:cNvPicPr>
            <a:picLocks noChangeAspect="1" noChangeArrowheads="1"/>
          </p:cNvPicPr>
          <p:nvPr/>
        </p:nvPicPr>
        <p:blipFill>
          <a:blip r:embed="rId2">
            <a:lum contrast="4000"/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viewer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6084888" y="1125538"/>
            <a:ext cx="2700337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66FF"/>
                </a:solidFill>
                <a:latin typeface="Times New Roman" pitchFamily="18" charset="0"/>
              </a:rPr>
              <a:t>La madurez del hombre es volver a encontrar esa misma serenidad que disfrutaba cuando era niño.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20485" name="Picture 5" descr="012_Eddy+Tricerri_Imagem+-006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6" name="Picture 6" descr="012_Eddy+Tricerri_Imagem+-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5508625" y="4581525"/>
            <a:ext cx="3276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latin typeface="Times New Roman" pitchFamily="18" charset="0"/>
              </a:rPr>
              <a:t>Nada pasa más de prisa  que los años.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12293" name="Picture 5" descr="aquarela_005_encantos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4" name="Picture 6" descr="aquarela_005_encantos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6" name="Picture 8" descr="aquarela_005_encan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635375" y="692150"/>
            <a:ext cx="406717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66FF"/>
                </a:solidFill>
                <a:latin typeface="Times New Roman" pitchFamily="18" charset="0"/>
              </a:rPr>
              <a:t>Cuando era joven decía: “verán cuando tenga cincuenta años”.  Tengo cincuenta años y no estan viendo nada.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7587" name="Picture 3" descr="l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1187450" y="0"/>
            <a:ext cx="7235825" cy="6858000"/>
          </a:xfrm>
          <a:prstGeom prst="rect">
            <a:avLst/>
          </a:prstGeom>
          <a:noFill/>
        </p:spPr>
      </p:pic>
      <p:pic>
        <p:nvPicPr>
          <p:cNvPr id="67588" name="Picture 4" descr="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7235825" cy="6858000"/>
          </a:xfrm>
          <a:prstGeom prst="rect">
            <a:avLst/>
          </a:prstGeom>
          <a:noFill/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5508625" y="4365625"/>
            <a:ext cx="2736850" cy="19177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latin typeface="Times New Roman" pitchFamily="18" charset="0"/>
              </a:rPr>
              <a:t>En los ojos de los jóvenes arde la llama, en los ojos de los viejos brilla la luz.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8612" name="Picture 4" descr="P2010033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1042988" y="0"/>
            <a:ext cx="6842125" cy="6858000"/>
          </a:xfrm>
          <a:prstGeom prst="rect">
            <a:avLst/>
          </a:prstGeom>
          <a:noFill/>
        </p:spPr>
      </p:pic>
      <p:pic>
        <p:nvPicPr>
          <p:cNvPr id="68613" name="Picture 5" descr="P2010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842125" cy="6858000"/>
          </a:xfrm>
          <a:prstGeom prst="rect">
            <a:avLst/>
          </a:prstGeom>
          <a:noFill/>
        </p:spPr>
      </p:pic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843213" y="620713"/>
            <a:ext cx="36004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Times New Roman" pitchFamily="18" charset="0"/>
              </a:rPr>
              <a:t>La iniciativa de los jóvenes  vale tanto como la experiência de los viejos.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94211" name="Picture 3" descr="Aquarela_dedicada_a_Purezinha_1944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539750" y="0"/>
            <a:ext cx="8135938" cy="6858000"/>
          </a:xfrm>
          <a:prstGeom prst="rect">
            <a:avLst/>
          </a:prstGeom>
          <a:noFill/>
        </p:spPr>
      </p:pic>
      <p:pic>
        <p:nvPicPr>
          <p:cNvPr id="94212" name="Picture 4" descr="Aquarela_dedicada_a_Purezinha_19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135938" cy="6858000"/>
          </a:xfrm>
          <a:prstGeom prst="rect">
            <a:avLst/>
          </a:prstGeom>
          <a:noFill/>
        </p:spPr>
      </p:pic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4427538" y="333375"/>
            <a:ext cx="22320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33CC"/>
                </a:solidFill>
                <a:latin typeface="Times New Roman" pitchFamily="18" charset="0"/>
              </a:rPr>
              <a:t>Siempre habrá un  niño en todos los hombres.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3491" name="Picture 3" descr="george-goodwin-kilburne-gra-bretanha-1839-1924-mother-and-daughter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1692275" y="0"/>
            <a:ext cx="5708650" cy="6858000"/>
          </a:xfrm>
          <a:prstGeom prst="rect">
            <a:avLst/>
          </a:prstGeom>
          <a:noFill/>
        </p:spPr>
      </p:pic>
      <p:pic>
        <p:nvPicPr>
          <p:cNvPr id="63492" name="Picture 4" descr="george-goodwin-kilburne-gra-bretanha-1839-1924-mother-and-daugh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708650" cy="6858000"/>
          </a:xfrm>
          <a:prstGeom prst="rect">
            <a:avLst/>
          </a:prstGeom>
          <a:noFill/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4211638" y="549275"/>
            <a:ext cx="45370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Times New Roman" pitchFamily="18" charset="0"/>
              </a:rPr>
              <a:t>A cada edad le corresponde una conducta diferente.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3732" name="Picture 4" descr="Perto do Horto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971550" y="0"/>
            <a:ext cx="7272338" cy="6858000"/>
          </a:xfrm>
          <a:prstGeom prst="rect">
            <a:avLst/>
          </a:prstGeom>
          <a:noFill/>
        </p:spPr>
      </p:pic>
      <p:pic>
        <p:nvPicPr>
          <p:cNvPr id="73737" name="Picture 9" descr="Perto do Hor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272338" cy="6858000"/>
          </a:xfrm>
          <a:prstGeom prst="rect">
            <a:avLst/>
          </a:prstGeom>
          <a:noFill/>
        </p:spPr>
      </p:pic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1619250" y="620713"/>
            <a:ext cx="61563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33CC"/>
                </a:solidFill>
                <a:latin typeface="Times New Roman" pitchFamily="18" charset="0"/>
              </a:rPr>
              <a:t>Los jóvenes andan en grupo, los adultos en pares y los viejos andan solos.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pic>
        <p:nvPicPr>
          <p:cNvPr id="52228" name="Picture 4" descr="sabia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597650"/>
          </a:xfrm>
          <a:prstGeom prst="rect">
            <a:avLst/>
          </a:prstGeom>
          <a:noFill/>
        </p:spPr>
      </p:pic>
      <p:pic>
        <p:nvPicPr>
          <p:cNvPr id="52229" name="Picture 5" descr="sab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597650"/>
          </a:xfrm>
          <a:prstGeom prst="rect">
            <a:avLst/>
          </a:prstGeom>
          <a:noFill/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2124075" y="5300663"/>
            <a:ext cx="65166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66FF"/>
                </a:solidFill>
                <a:latin typeface="Times New Roman" pitchFamily="18" charset="0"/>
              </a:rPr>
              <a:t>Feliz aquel que en su juventud fue joven y feliz... y sabio en su vejez.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7828" name="Picture 4" descr="lunin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798"/>
          <a:stretch>
            <a:fillRect/>
          </a:stretch>
        </p:blipFill>
        <p:spPr bwMode="auto">
          <a:xfrm>
            <a:off x="0" y="476250"/>
            <a:ext cx="9070975" cy="5661025"/>
          </a:xfrm>
          <a:prstGeom prst="rect">
            <a:avLst/>
          </a:prstGeom>
          <a:noFill/>
        </p:spPr>
      </p:pic>
      <p:pic>
        <p:nvPicPr>
          <p:cNvPr id="77829" name="Picture 5" descr="lunin"/>
          <p:cNvPicPr>
            <a:picLocks noChangeAspect="1" noChangeArrowheads="1"/>
          </p:cNvPicPr>
          <p:nvPr/>
        </p:nvPicPr>
        <p:blipFill>
          <a:blip r:embed="rId2"/>
          <a:srcRect l="798"/>
          <a:stretch>
            <a:fillRect/>
          </a:stretch>
        </p:blipFill>
        <p:spPr bwMode="auto">
          <a:xfrm>
            <a:off x="0" y="476250"/>
            <a:ext cx="9070975" cy="5661025"/>
          </a:xfrm>
          <a:prstGeom prst="rect">
            <a:avLst/>
          </a:prstGeom>
          <a:noFill/>
        </p:spPr>
      </p:pic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395288" y="1412875"/>
            <a:ext cx="22320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 b="1">
                <a:solidFill>
                  <a:srgbClr val="0033CC"/>
                </a:solidFill>
                <a:latin typeface="Times New Roman" pitchFamily="18" charset="0"/>
              </a:rPr>
              <a:t>Todos deseamos llegar a viejos...  y todos negamos que hemos llegado.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1198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19811" name="Picture 3" descr="Largo e Igreja de Santa Rita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981075"/>
            <a:ext cx="9396413" cy="5445125"/>
          </a:xfrm>
          <a:prstGeom prst="rect">
            <a:avLst/>
          </a:prstGeom>
          <a:noFill/>
        </p:spPr>
      </p:pic>
      <p:pic>
        <p:nvPicPr>
          <p:cNvPr id="119812" name="Picture 4" descr="Largo e Igreja de Santa Ri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9396413" cy="5445125"/>
          </a:xfrm>
          <a:prstGeom prst="rect">
            <a:avLst/>
          </a:prstGeom>
          <a:noFill/>
        </p:spPr>
      </p:pic>
      <p:sp>
        <p:nvSpPr>
          <p:cNvPr id="119816" name="Rectangle 8"/>
          <p:cNvSpPr>
            <a:spLocks noChangeArrowheads="1"/>
          </p:cNvSpPr>
          <p:nvPr/>
        </p:nvSpPr>
        <p:spPr bwMode="auto">
          <a:xfrm>
            <a:off x="2484438" y="1700213"/>
            <a:ext cx="5040312" cy="2744787"/>
          </a:xfrm>
          <a:prstGeom prst="rect">
            <a:avLst/>
          </a:prstGeom>
          <a:solidFill>
            <a:srgbClr val="808000">
              <a:alpha val="56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Aunque no entiendas esto  de  los  años,  no  importa...</a:t>
            </a:r>
            <a:r>
              <a:rPr lang="pt-BR" sz="3200" b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pt-BR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Vívelos bien...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www.vitanoblepowerpoints.net</a:t>
            </a: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20835" name="Picture 3" descr="Largo e Igreja de Santa Rita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981075"/>
            <a:ext cx="9396413" cy="5445125"/>
          </a:xfrm>
          <a:prstGeom prst="rect">
            <a:avLst/>
          </a:prstGeom>
          <a:noFill/>
        </p:spPr>
      </p:pic>
      <p:pic>
        <p:nvPicPr>
          <p:cNvPr id="120836" name="Picture 4" descr="Largo e Igreja de Santa Ri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396413" cy="5445125"/>
          </a:xfrm>
          <a:prstGeom prst="rect">
            <a:avLst/>
          </a:prstGeom>
          <a:noFill/>
        </p:spPr>
      </p:pic>
      <p:sp>
        <p:nvSpPr>
          <p:cNvPr id="120837" name="WordArt 5"/>
          <p:cNvSpPr>
            <a:spLocks noChangeArrowheads="1" noChangeShapeType="1" noTextEdit="1"/>
          </p:cNvSpPr>
          <p:nvPr/>
        </p:nvSpPr>
        <p:spPr bwMode="auto">
          <a:xfrm>
            <a:off x="2195513" y="1844675"/>
            <a:ext cx="5203825" cy="249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kern="10" spc="72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Música: Roger Willian</a:t>
            </a:r>
          </a:p>
          <a:p>
            <a:pPr algn="ctr"/>
            <a:endParaRPr lang="pt-BR" sz="3600" kern="10" spc="72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pt-BR" sz="3600" kern="10" spc="72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Texto : Autor  Desconhecido</a:t>
            </a:r>
          </a:p>
          <a:p>
            <a:pPr algn="ctr"/>
            <a:endParaRPr lang="pt-BR" sz="3600" kern="10" spc="72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pt-BR" sz="3600" kern="10" spc="72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Imagens:Google</a:t>
            </a:r>
            <a:endParaRPr lang="es-ES" sz="3600" kern="10" spc="72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20838" name="WordArt 6"/>
          <p:cNvSpPr>
            <a:spLocks noChangeArrowheads="1" noChangeShapeType="1" noTextEdit="1"/>
          </p:cNvSpPr>
          <p:nvPr/>
        </p:nvSpPr>
        <p:spPr bwMode="auto">
          <a:xfrm>
            <a:off x="755650" y="5589588"/>
            <a:ext cx="4933950" cy="477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 spc="480">
                <a:ln w="9525">
                  <a:noFill/>
                  <a:round/>
                  <a:headEnd/>
                  <a:tailEnd/>
                </a:ln>
                <a:solidFill>
                  <a:srgbClr val="8E5E2E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Ivfaustino</a:t>
            </a:r>
          </a:p>
          <a:p>
            <a:pPr algn="ctr"/>
            <a:r>
              <a:rPr lang="es-ES" sz="2400" kern="10" spc="480">
                <a:ln w="9525">
                  <a:noFill/>
                  <a:round/>
                  <a:headEnd/>
                  <a:tailEnd/>
                </a:ln>
                <a:solidFill>
                  <a:srgbClr val="8E5E2E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ivanildefaustino@hotmail.com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cuarelas-de-la-edad">
  <a:themeElements>
    <a:clrScheme name="defaul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acuarelas-de-la-edad</Template>
  <TotalTime>1</TotalTime>
  <Words>393</Words>
  <Application>Microsoft Office PowerPoint</Application>
  <PresentationFormat>Presentación en pantalla (4:3)</PresentationFormat>
  <Paragraphs>64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acuarelas-de-la-edad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Pps enviado a VitaNoble Powerpoints por Paulo Medonca para compartirlo.  Traducido y publicado por Héctor Robles Carrasco para ayudar a difundir su positivo mensaje en Internet.  Todos los derechos derivados de esta publicación estan reservados para su autor.</dc:description>
  <cp:lastModifiedBy>Jose Luis</cp:lastModifiedBy>
  <cp:revision>2</cp:revision>
  <dcterms:created xsi:type="dcterms:W3CDTF">2016-08-15T20:12:22Z</dcterms:created>
  <dcterms:modified xsi:type="dcterms:W3CDTF">2016-08-15T20:13:57Z</dcterms:modified>
</cp:coreProperties>
</file>