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  <p:sldMasterId id="2147483672" r:id="rId3"/>
  </p:sldMasterIdLst>
  <p:sldIdLst>
    <p:sldId id="291" r:id="rId4"/>
    <p:sldId id="256" r:id="rId5"/>
    <p:sldId id="274" r:id="rId6"/>
    <p:sldId id="287" r:id="rId7"/>
    <p:sldId id="257" r:id="rId8"/>
    <p:sldId id="277" r:id="rId9"/>
    <p:sldId id="280" r:id="rId10"/>
    <p:sldId id="260" r:id="rId11"/>
    <p:sldId id="264" r:id="rId12"/>
    <p:sldId id="261" r:id="rId13"/>
    <p:sldId id="281" r:id="rId14"/>
    <p:sldId id="263" r:id="rId15"/>
    <p:sldId id="262" r:id="rId16"/>
    <p:sldId id="275" r:id="rId17"/>
    <p:sldId id="272" r:id="rId18"/>
    <p:sldId id="283" r:id="rId19"/>
    <p:sldId id="292" r:id="rId20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psCAPpGk/CmlXdQATLG9g==" hashData="7yJVaH0MEmPr8g7yo6J6/sYhBv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FF9900"/>
    <a:srgbClr val="CC0000"/>
    <a:srgbClr val="996633"/>
    <a:srgbClr val="306000"/>
    <a:srgbClr val="336600"/>
    <a:srgbClr val="006600"/>
    <a:srgbClr val="66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230FA7-C4CA-4B5A-A29D-049152C0E7CC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87857473"/>
      </p:ext>
    </p:extLst>
  </p:cSld>
  <p:clrMapOvr>
    <a:masterClrMapping/>
  </p:clrMapOvr>
  <p:transition spd="slow" advTm="17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CD900C-8959-4613-8079-B32E06889758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3672560"/>
      </p:ext>
    </p:extLst>
  </p:cSld>
  <p:clrMapOvr>
    <a:masterClrMapping/>
  </p:clrMapOvr>
  <p:transition spd="slow" advTm="17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D25A99-69AE-4A94-BD1E-C43D227F8955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15561587"/>
      </p:ext>
    </p:extLst>
  </p:cSld>
  <p:clrMapOvr>
    <a:masterClrMapping/>
  </p:clrMapOvr>
  <p:transition spd="slow" advTm="17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EC5AA3-9FCA-4EFD-8E41-17BAD9C8B5D7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10573861"/>
      </p:ext>
    </p:extLst>
  </p:cSld>
  <p:clrMapOvr>
    <a:masterClrMapping/>
  </p:clrMapOvr>
  <p:transition spd="slow" advTm="17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49EE5D-12FF-4AFD-BF4A-71213C123B07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44161014"/>
      </p:ext>
    </p:extLst>
  </p:cSld>
  <p:clrMapOvr>
    <a:masterClrMapping/>
  </p:clrMapOvr>
  <p:transition spd="slow" advTm="17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9549BA-0FFE-4817-B6F7-21D7B9CE1B15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13618280"/>
      </p:ext>
    </p:extLst>
  </p:cSld>
  <p:clrMapOvr>
    <a:masterClrMapping/>
  </p:clrMapOvr>
  <p:transition spd="slow" advTm="17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89363F-AC71-4165-80C2-01F4E9A18532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23701434"/>
      </p:ext>
    </p:extLst>
  </p:cSld>
  <p:clrMapOvr>
    <a:masterClrMapping/>
  </p:clrMapOvr>
  <p:transition spd="slow" advTm="17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411669-E2AE-49EE-9D4A-139762FB903E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39058915"/>
      </p:ext>
    </p:extLst>
  </p:cSld>
  <p:clrMapOvr>
    <a:masterClrMapping/>
  </p:clrMapOvr>
  <p:transition spd="slow" advTm="17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482745-AAB8-4406-8F24-7E8231ADC826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26692184"/>
      </p:ext>
    </p:extLst>
  </p:cSld>
  <p:clrMapOvr>
    <a:masterClrMapping/>
  </p:clrMapOvr>
  <p:transition spd="slow" advTm="17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82FBCD-1C27-48B5-9E80-58BD39D15312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54148951"/>
      </p:ext>
    </p:extLst>
  </p:cSld>
  <p:clrMapOvr>
    <a:masterClrMapping/>
  </p:clrMapOvr>
  <p:transition spd="slow" advTm="17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5976D7-93E4-4EA0-9A75-0EA5542DDF96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24324234"/>
      </p:ext>
    </p:extLst>
  </p:cSld>
  <p:clrMapOvr>
    <a:masterClrMapping/>
  </p:clrMapOvr>
  <p:transition spd="slow" advTm="17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9EB967-5F1B-4033-A5C9-71F67668AF3E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61031648"/>
      </p:ext>
    </p:extLst>
  </p:cSld>
  <p:clrMapOvr>
    <a:masterClrMapping/>
  </p:clrMapOvr>
  <p:transition spd="slow" advTm="17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E32733-819C-4EB9-9448-D3DC7B3D82DD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9359594"/>
      </p:ext>
    </p:extLst>
  </p:cSld>
  <p:clrMapOvr>
    <a:masterClrMapping/>
  </p:clrMapOvr>
  <p:transition spd="slow" advTm="17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60D74D-5233-430A-99F9-429F9AF097A4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43530557"/>
      </p:ext>
    </p:extLst>
  </p:cSld>
  <p:clrMapOvr>
    <a:masterClrMapping/>
  </p:clrMapOvr>
  <p:transition spd="slow" advTm="17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74F2D5-0B28-4FF6-BF3C-FB0A7169E1C2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48785225"/>
      </p:ext>
    </p:extLst>
  </p:cSld>
  <p:clrMapOvr>
    <a:masterClrMapping/>
  </p:clrMapOvr>
  <p:transition spd="slow" advTm="17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BF838A-15F4-4017-83C0-BD207AD0B25A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86119713"/>
      </p:ext>
    </p:extLst>
  </p:cSld>
  <p:clrMapOvr>
    <a:masterClrMapping/>
  </p:clrMapOvr>
  <p:transition spd="slow" advTm="17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621C0D-4856-43CC-B3CD-B19318983784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86733676"/>
      </p:ext>
    </p:extLst>
  </p:cSld>
  <p:clrMapOvr>
    <a:masterClrMapping/>
  </p:clrMapOvr>
  <p:transition spd="slow" advTm="17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626273-C626-40D6-9D37-3CC87BC956FD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73977642"/>
      </p:ext>
    </p:extLst>
  </p:cSld>
  <p:clrMapOvr>
    <a:masterClrMapping/>
  </p:clrMapOvr>
  <p:transition spd="slow" advTm="17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535B5C-B728-4855-AEE1-EEE65A27DC6F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06760293"/>
      </p:ext>
    </p:extLst>
  </p:cSld>
  <p:clrMapOvr>
    <a:masterClrMapping/>
  </p:clrMapOvr>
  <p:transition spd="slow" advTm="17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399653-1237-4E91-AD77-99CBC4A93186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47579505"/>
      </p:ext>
    </p:extLst>
  </p:cSld>
  <p:clrMapOvr>
    <a:masterClrMapping/>
  </p:clrMapOvr>
  <p:transition spd="slow" advTm="17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075953-0D23-4ACD-934C-9701DB2EC24D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65551484"/>
      </p:ext>
    </p:extLst>
  </p:cSld>
  <p:clrMapOvr>
    <a:masterClrMapping/>
  </p:clrMapOvr>
  <p:transition spd="slow" advTm="17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085571-A607-4DE7-9EB1-20D150DD55F2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02926000"/>
      </p:ext>
    </p:extLst>
  </p:cSld>
  <p:clrMapOvr>
    <a:masterClrMapping/>
  </p:clrMapOvr>
  <p:transition spd="slow" advTm="17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56096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51D7F27-1551-432C-9450-3D4DBB11F1B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17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399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de-DE"/>
          </a:p>
        </p:txBody>
      </p:sp>
      <p:sp>
        <p:nvSpPr>
          <p:cNvPr id="399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de-DE"/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BB35D83-13AB-4CF1-9EF4-134F2A9F5995}" type="slidenum">
              <a:rPr lang="de-DE"/>
              <a:pPr/>
              <a:t>‹Nº›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17000"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4" name="Oval 6"/>
          <p:cNvSpPr>
            <a:spLocks noChangeArrowheads="1"/>
          </p:cNvSpPr>
          <p:nvPr/>
        </p:nvSpPr>
        <p:spPr bwMode="auto">
          <a:xfrm>
            <a:off x="250825" y="4365625"/>
            <a:ext cx="4033838" cy="1584325"/>
          </a:xfrm>
          <a:prstGeom prst="ellipse">
            <a:avLst/>
          </a:prstGeom>
          <a:noFill/>
          <a:ln w="76200" cmpd="tri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48130" name="Picture 2" descr="Cuadro Fiskard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130175"/>
            <a:ext cx="4356100" cy="3267075"/>
          </a:xfrm>
          <a:prstGeom prst="rect">
            <a:avLst/>
          </a:prstGeom>
          <a:solidFill>
            <a:srgbClr val="CC0000"/>
          </a:solidFill>
          <a:ln w="76200" cmpd="tri">
            <a:solidFill>
              <a:srgbClr val="FF3300"/>
            </a:solidFill>
            <a:miter lim="800000"/>
            <a:headEnd/>
            <a:tailEnd/>
          </a:ln>
        </p:spPr>
      </p:pic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4735513" y="1136650"/>
            <a:ext cx="4248150" cy="118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9900"/>
                </a:solidFill>
                <a:prstDash val="dash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7200" dirty="0">
                <a:solidFill>
                  <a:srgbClr val="FF3300"/>
                </a:solidFill>
                <a:latin typeface="Colonna MT" pitchFamily="82" charset="0"/>
              </a:rPr>
              <a:t>Acuarelas</a:t>
            </a:r>
          </a:p>
        </p:txBody>
      </p:sp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149225" y="4545013"/>
            <a:ext cx="4248150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7200">
                <a:solidFill>
                  <a:srgbClr val="306000"/>
                </a:solidFill>
                <a:latin typeface="Colonna MT" pitchFamily="82" charset="0"/>
              </a:rPr>
              <a:t>Coloridas</a:t>
            </a:r>
          </a:p>
        </p:txBody>
      </p:sp>
      <p:pic>
        <p:nvPicPr>
          <p:cNvPr id="48133" name="Picture 5" descr="CuadroProusso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3500438"/>
            <a:ext cx="4337050" cy="3217862"/>
          </a:xfrm>
          <a:prstGeom prst="rect">
            <a:avLst/>
          </a:prstGeom>
          <a:solidFill>
            <a:srgbClr val="CC0000"/>
          </a:solidFill>
          <a:ln w="76200" cmpd="tri">
            <a:solidFill>
              <a:srgbClr val="FF3300"/>
            </a:solidFill>
            <a:miter lim="800000"/>
            <a:headEnd/>
            <a:tailEnd/>
          </a:ln>
        </p:spPr>
      </p:pic>
      <p:sp>
        <p:nvSpPr>
          <p:cNvPr id="48135" name="Oval 7"/>
          <p:cNvSpPr>
            <a:spLocks noChangeArrowheads="1"/>
          </p:cNvSpPr>
          <p:nvPr/>
        </p:nvSpPr>
        <p:spPr bwMode="auto">
          <a:xfrm>
            <a:off x="4787900" y="981075"/>
            <a:ext cx="4033838" cy="1584325"/>
          </a:xfrm>
          <a:prstGeom prst="ellipse">
            <a:avLst/>
          </a:prstGeom>
          <a:noFill/>
          <a:ln w="76200" cmpd="tri">
            <a:solidFill>
              <a:srgbClr val="306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24000">
    <p:random/>
    <p:sndAc>
      <p:stSnd loop="1">
        <p:snd r:embed="rId2" name="Schostakowitsch - The Second Waltz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48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0" presetID="2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C 0.007 -0.01332  0.014 -0.02797  0.021 -0.04661  C 0.04 -0.09988  0.045 -0.15182  0.031 -0.15982  C 0.017 -0.16914  -0.01 -0.13185  -0.029 -0.07858  C -0.039 -0.05061  -0.045 -0.02397  -0.047 -0.004  C -0.05 0.01199  -0.051 0.02797  -0.051 0.04661  C -0.051 0.10654  -0.038 0.15582  -0.023 0.15582  C -0.008 0.15582  0.005 0.10654  0.005 0.04661  C 0.005 0.01865  0.002 -0.00799  -0.003 -0.02664  C -0.005 -0.04262  -0.01 -0.05993  -0.016 -0.07724  C -0.036 -0.13185  -0.063 -0.16914  -0.077 -0.15982  C -0.091 -0.15049  -0.086 -0.09988  -0.066 -0.04528  C -0.058 -0.01998  -0.047 0.00133  -0.036 0.01598  C -0.028 0.0293  -0.019 0.04129  -0.007 0.05327  C 0.029 0.09189  0.065 0.10921  0.075 0.09323  C 0.084 0.07724  0.064 0.03329  0.028 -0.004  C 0.013 -0.01998  -0.003 -0.03196  -0.016 -0.03995  C -0.028 -0.04794  -0.043 -0.0546  -0.059 -0.0586  C -0.103 -0.07192  -0.141 -0.06792  -0.144 -0.04661  C -0.148 -0.02664  -0.115 0  -0.071 0.01332  C -0.051 0.01865  -0.032 0.02131  -0.017 0.01998  C -0.004 0.01998  0.01 0.01731  0.025 0.01332  C 0.069 0  0.102 -0.02797  0.098 -0.04794  C 0.095 -0.06792  0.057 -0.07325  0.013 -0.05993  C -0.008 -0.05327  -0.027 -0.04395  -0.04 -0.03329  C -0.051 -0.0253  -0.062 -0.01598  -0.074 -0.004  C -0.109 0.03463  -0.13 0.07724  -0.12 0.09323  C -0.111 0.10921  -0.074 0.09189  -0.039 0.0546  C -0.022 0.03596  -0.008 0.01731  0 0  Z" pathEditMode="relative" ptsTypes="">
                                      <p:cBhvr>
                                        <p:cTn id="21" dur="20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8100"/>
                            </p:stCondLst>
                            <p:childTnLst>
                              <p:par>
                                <p:cTn id="23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4" dur="20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06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100"/>
                            </p:stCondLst>
                            <p:childTnLst>
                              <p:par>
                                <p:cTn id="2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2600"/>
                            </p:stCondLst>
                            <p:childTnLst>
                              <p:par>
                                <p:cTn id="37" presetID="2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C 0.007 -0.01332  0.014 -0.02797  0.021 -0.04661  C 0.04 -0.09988  0.045 -0.15182  0.031 -0.15982  C 0.017 -0.16914  -0.01 -0.13185  -0.029 -0.07858  C -0.039 -0.05061  -0.045 -0.02397  -0.047 -0.004  C -0.05 0.01199  -0.051 0.02797  -0.051 0.04661  C -0.051 0.10654  -0.038 0.15582  -0.023 0.15582  C -0.008 0.15582  0.005 0.10654  0.005 0.04661  C 0.005 0.01865  0.002 -0.00799  -0.003 -0.02664  C -0.005 -0.04262  -0.01 -0.05993  -0.016 -0.07724  C -0.036 -0.13185  -0.063 -0.16914  -0.077 -0.15982  C -0.091 -0.15049  -0.086 -0.09988  -0.066 -0.04528  C -0.058 -0.01998  -0.047 0.00133  -0.036 0.01598  C -0.028 0.0293  -0.019 0.04129  -0.007 0.05327  C 0.029 0.09189  0.065 0.10921  0.075 0.09323  C 0.084 0.07724  0.064 0.03329  0.028 -0.004  C 0.013 -0.01998  -0.003 -0.03196  -0.016 -0.03995  C -0.028 -0.04794  -0.043 -0.0546  -0.059 -0.0586  C -0.103 -0.07192  -0.141 -0.06792  -0.144 -0.04661  C -0.148 -0.02664  -0.115 0  -0.071 0.01332  C -0.051 0.01865  -0.032 0.02131  -0.017 0.01998  C -0.004 0.01998  0.01 0.01731  0.025 0.01332  C 0.069 0  0.102 -0.02797  0.098 -0.04794  C 0.095 -0.06792  0.057 -0.07325  0.013 -0.05993  C -0.008 -0.05327  -0.027 -0.04395  -0.04 -0.03329  C -0.051 -0.0253  -0.062 -0.01598  -0.074 -0.004  C -0.109 0.03463  -0.13 0.07724  -0.12 0.09323  C -0.111 0.10921  -0.074 0.09189  -0.039 0.0546  C -0.022 0.03596  -0.008 0.01731  0 0  Z" pathEditMode="relative" ptsTypes="">
                                      <p:cBhvr>
                                        <p:cTn id="38" dur="2000" fill="hold"/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6200"/>
                            </p:stCondLst>
                            <p:childTnLst>
                              <p:par>
                                <p:cTn id="40" presetID="3" presetClass="emph" presetSubtype="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41" dur="2000" fill="hold"/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8200"/>
                            </p:stCondLst>
                            <p:childTnLst>
                              <p:par>
                                <p:cTn id="43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4" grpId="0" animBg="1"/>
      <p:bldP spid="48131" grpId="0" build="allAtOnce"/>
      <p:bldP spid="48131" grpId="1" build="allAtOnce"/>
      <p:bldP spid="48132" grpId="0" build="allAtOnce"/>
      <p:bldP spid="4813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uadro Fiskardo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uadro Fiskar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uadro Naoussa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Cuadro Naouss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Cuadro Hydra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1" name="Picture 5" descr="Cuadro Hyd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uadro Galaxidi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uadro Galaxid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uadro Patmos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5" name="Picture 3" descr="Cuadro Patm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uadro Spetse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8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7" name="Picture 3" descr="Cuadro Spet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uadro Acropolis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0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uadro Acropol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Cuadro Corinth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Cuadro Corint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25" decel="100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25" decel="100000"/>
                                        <p:tgtEl>
                                          <p:spTgt spid="1024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25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25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uadro Aegina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uadro Aegi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uadro Aegi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uadro Aegi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uadro Aegi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Cuadro Aegi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5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3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uadro StGregory"/>
          <p:cNvPicPr>
            <a:picLocks noChangeAspect="1" noChangeArrowheads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1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2" name="Picture 4" descr="cuadro StGrego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uadro Corfu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00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uadro Corf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uadro Corf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" y="28575"/>
            <a:ext cx="9075738" cy="684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uadro Andikyra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uadro Andiky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uadro NaxosBoats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3" descr="Cuadro NaxosBoa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1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uadro Mystras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cuadro Myst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17463"/>
            <a:ext cx="9142413" cy="688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uadroProussos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699" name="Picture 3" descr="CuadroProuss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0"/>
            <a:ext cx="9126537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quarelles .. 10 01 2011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Rosen und Waltz">
  <a:themeElements>
    <a:clrScheme name="Rosen und Waltz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osen und Waltz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osen und Waltz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sen und Waltz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sen und Waltz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sen und Waltz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sen und Waltz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sen und Waltz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sen und Waltz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sen und Waltz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sen und Waltz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sen und Waltz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sen und Waltz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sen und Waltz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Aquarelles .. 10 01 2011</Template>
  <TotalTime>1</TotalTime>
  <Words>18</Words>
  <Application>Microsoft Office PowerPoint</Application>
  <PresentationFormat>Presentación en pantalla (4:3)</PresentationFormat>
  <Paragraphs>4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17</vt:i4>
      </vt:variant>
    </vt:vector>
  </HeadingPairs>
  <TitlesOfParts>
    <vt:vector size="22" baseType="lpstr">
      <vt:lpstr>Arial</vt:lpstr>
      <vt:lpstr>Colonna MT</vt:lpstr>
      <vt:lpstr>Aquarelles .. 10 01 2011</vt:lpstr>
      <vt:lpstr>Rosen und Waltz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2021-04-07T08:42:21Z</dcterms:created>
  <dcterms:modified xsi:type="dcterms:W3CDTF">2021-04-07T08:44:16Z</dcterms:modified>
</cp:coreProperties>
</file>