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05" r:id="rId3"/>
    <p:sldId id="256" r:id="rId4"/>
    <p:sldId id="257" r:id="rId5"/>
    <p:sldId id="258" r:id="rId6"/>
    <p:sldId id="289" r:id="rId7"/>
    <p:sldId id="259" r:id="rId8"/>
    <p:sldId id="260" r:id="rId9"/>
    <p:sldId id="290" r:id="rId10"/>
    <p:sldId id="261" r:id="rId11"/>
    <p:sldId id="308" r:id="rId12"/>
    <p:sldId id="262" r:id="rId13"/>
    <p:sldId id="263" r:id="rId14"/>
    <p:sldId id="291" r:id="rId15"/>
    <p:sldId id="264" r:id="rId16"/>
    <p:sldId id="306" r:id="rId17"/>
    <p:sldId id="265" r:id="rId18"/>
    <p:sldId id="268" r:id="rId19"/>
    <p:sldId id="292" r:id="rId20"/>
    <p:sldId id="267" r:id="rId21"/>
    <p:sldId id="307" r:id="rId22"/>
    <p:sldId id="266" r:id="rId23"/>
    <p:sldId id="269" r:id="rId24"/>
    <p:sldId id="294" r:id="rId25"/>
    <p:sldId id="270" r:id="rId26"/>
    <p:sldId id="271" r:id="rId27"/>
    <p:sldId id="309" r:id="rId28"/>
    <p:sldId id="272" r:id="rId29"/>
    <p:sldId id="298" r:id="rId30"/>
    <p:sldId id="273" r:id="rId31"/>
    <p:sldId id="274" r:id="rId32"/>
    <p:sldId id="275" r:id="rId33"/>
    <p:sldId id="293" r:id="rId34"/>
    <p:sldId id="276" r:id="rId35"/>
    <p:sldId id="277" r:id="rId36"/>
    <p:sldId id="310" r:id="rId37"/>
    <p:sldId id="278" r:id="rId38"/>
    <p:sldId id="311" r:id="rId39"/>
    <p:sldId id="295" r:id="rId40"/>
    <p:sldId id="279" r:id="rId41"/>
    <p:sldId id="281" r:id="rId42"/>
    <p:sldId id="318" r:id="rId43"/>
    <p:sldId id="312" r:id="rId44"/>
    <p:sldId id="280" r:id="rId45"/>
    <p:sldId id="317" r:id="rId46"/>
    <p:sldId id="282" r:id="rId47"/>
    <p:sldId id="297" r:id="rId48"/>
    <p:sldId id="283" r:id="rId49"/>
    <p:sldId id="300" r:id="rId50"/>
    <p:sldId id="284" r:id="rId51"/>
    <p:sldId id="316" r:id="rId52"/>
    <p:sldId id="285" r:id="rId53"/>
    <p:sldId id="296" r:id="rId54"/>
    <p:sldId id="286" r:id="rId55"/>
    <p:sldId id="315" r:id="rId56"/>
    <p:sldId id="287" r:id="rId57"/>
    <p:sldId id="313" r:id="rId58"/>
    <p:sldId id="288" r:id="rId59"/>
    <p:sldId id="299" r:id="rId60"/>
    <p:sldId id="301" r:id="rId61"/>
    <p:sldId id="319" r:id="rId62"/>
    <p:sldId id="302" r:id="rId63"/>
    <p:sldId id="320" r:id="rId6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hh/k1oXMw4w2HPF7LWpvQ" hashData="hRT8QipjmdJFUas4gYzoqWL4e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FF33CC"/>
    <a:srgbClr val="0000FF"/>
    <a:srgbClr val="00FFFF"/>
    <a:srgbClr val="FF9900"/>
    <a:srgbClr val="006600"/>
    <a:srgbClr val="FFFF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271" autoAdjust="0"/>
    <p:restoredTop sz="94660"/>
  </p:normalViewPr>
  <p:slideViewPr>
    <p:cSldViewPr>
      <p:cViewPr varScale="1">
        <p:scale>
          <a:sx n="80" d="100"/>
          <a:sy n="80" d="100"/>
        </p:scale>
        <p:origin x="-4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686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498897F-5820-450C-9308-85F3B42CAD9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2CBE8-4ED8-4F77-AFF4-126AF103FD5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445FA-2B66-4032-8C30-A668A2B65B0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EFED3-CEA9-4503-8A8B-B1489C0D776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D2758-1C83-4FC1-A606-10E4037D70A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E7060-3190-4C21-A3D0-5E5721EB2AA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0BBB8-B588-4702-98BF-CDA5CF12FAF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384B7-2776-4188-8E5F-081D695A562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7F54E-F0A2-4D99-B189-7E0E451507C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E1307-1844-4972-B715-09BC1758306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57865-A0EA-4B19-A07C-9584F7FE0BC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4B44C-6A0E-4090-852C-E0325EC7CB0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7B0C6D-D7E4-4205-B032-35133093993E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3.png"/><Relationship Id="rId10" Type="http://schemas.openxmlformats.org/officeDocument/2006/relationships/image" Target="../media/image10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692275" y="4797425"/>
            <a:ext cx="5688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 b="1">
                <a:solidFill>
                  <a:srgbClr val="996633"/>
                </a:solidFill>
                <a:latin typeface="Castellar" pitchFamily="18" charset="0"/>
              </a:rPr>
              <a:t>RAB GRAPHIC 13113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908175" y="5734050"/>
            <a:ext cx="52562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 b="1">
                <a:solidFill>
                  <a:srgbClr val="996633"/>
                </a:solidFill>
                <a:latin typeface="Castellar" pitchFamily="18" charset="0"/>
              </a:rPr>
              <a:t>PRESENTE:</a:t>
            </a:r>
          </a:p>
        </p:txBody>
      </p:sp>
      <p:pic>
        <p:nvPicPr>
          <p:cNvPr id="52229" name="Picture 5" descr="Image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1125538"/>
            <a:ext cx="7058025" cy="3455987"/>
          </a:xfrm>
          <a:prstGeom prst="rect">
            <a:avLst/>
          </a:prstGeom>
          <a:noFill/>
        </p:spPr>
      </p:pic>
      <p:pic>
        <p:nvPicPr>
          <p:cNvPr id="52230" name="Picture 6" descr="slide0046_image0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2231" name="Picture 7" descr="slide0046_image0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52232" name="Picture 8" descr="slide0047_image1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723900" cy="6858000"/>
          </a:xfrm>
          <a:prstGeom prst="rect">
            <a:avLst/>
          </a:prstGeom>
          <a:noFill/>
        </p:spPr>
      </p:pic>
      <p:pic>
        <p:nvPicPr>
          <p:cNvPr id="52233" name="Picture 9" descr="slide0047_image1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435975" y="0"/>
            <a:ext cx="708025" cy="6858000"/>
          </a:xfrm>
          <a:prstGeom prst="rect">
            <a:avLst/>
          </a:prstGeom>
          <a:noFill/>
        </p:spPr>
      </p:pic>
      <p:pic>
        <p:nvPicPr>
          <p:cNvPr id="52234" name="Picture 10" descr="slide0046_image01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414338"/>
          </a:xfrm>
          <a:prstGeom prst="rect">
            <a:avLst/>
          </a:prstGeom>
          <a:noFill/>
        </p:spPr>
      </p:pic>
    </p:spTree>
  </p:cSld>
  <p:clrMapOvr>
    <a:masterClrMapping/>
  </p:clrMapOvr>
  <p:transition advTm="7300">
    <p:fade/>
    <p:sndAc>
      <p:stSnd>
        <p:snd r:embed="rId2" name="CINE Taras thème 100K - 104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6" grpId="1"/>
      <p:bldP spid="52227" grpId="0"/>
      <p:bldP spid="5222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lide0001_image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7813" cy="2133600"/>
          </a:xfrm>
          <a:prstGeom prst="rect">
            <a:avLst/>
          </a:prstGeom>
          <a:noFill/>
        </p:spPr>
      </p:pic>
      <p:pic>
        <p:nvPicPr>
          <p:cNvPr id="2055" name="Picture 7" descr="slide0009_image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1512888" cy="2133600"/>
          </a:xfrm>
          <a:prstGeom prst="rect">
            <a:avLst/>
          </a:prstGeom>
          <a:noFill/>
        </p:spPr>
      </p:pic>
      <p:pic>
        <p:nvPicPr>
          <p:cNvPr id="2056" name="Picture 8" descr="slide0009_image0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24400"/>
            <a:ext cx="1547813" cy="2133600"/>
          </a:xfrm>
          <a:prstGeom prst="rect">
            <a:avLst/>
          </a:prstGeom>
          <a:noFill/>
        </p:spPr>
      </p:pic>
      <p:pic>
        <p:nvPicPr>
          <p:cNvPr id="2057" name="Picture 9" descr="Image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7813" y="4724400"/>
            <a:ext cx="1511300" cy="2133600"/>
          </a:xfrm>
          <a:prstGeom prst="rect">
            <a:avLst/>
          </a:prstGeom>
          <a:noFill/>
        </p:spPr>
      </p:pic>
      <p:pic>
        <p:nvPicPr>
          <p:cNvPr id="2058" name="Picture 10" descr="slide0003_image00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0"/>
            <a:ext cx="1476375" cy="2133600"/>
          </a:xfrm>
          <a:prstGeom prst="rect">
            <a:avLst/>
          </a:prstGeom>
          <a:noFill/>
        </p:spPr>
      </p:pic>
      <p:pic>
        <p:nvPicPr>
          <p:cNvPr id="2059" name="Picture 11" descr="slide0013_image03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4888" y="0"/>
            <a:ext cx="1584325" cy="2133600"/>
          </a:xfrm>
          <a:prstGeom prst="rect">
            <a:avLst/>
          </a:prstGeom>
          <a:noFill/>
        </p:spPr>
      </p:pic>
      <p:pic>
        <p:nvPicPr>
          <p:cNvPr id="2060" name="Picture 12" descr="slide0011_image02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113" y="4724400"/>
            <a:ext cx="1512887" cy="2133600"/>
          </a:xfrm>
          <a:prstGeom prst="rect">
            <a:avLst/>
          </a:prstGeom>
          <a:noFill/>
        </p:spPr>
      </p:pic>
      <p:pic>
        <p:nvPicPr>
          <p:cNvPr id="2061" name="Picture 13" descr="slide0004_image00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133600"/>
            <a:ext cx="313213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 descr="slide0006_image01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132138" y="2060575"/>
            <a:ext cx="295275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15" descr="slide0010_image025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84888" y="2133600"/>
            <a:ext cx="3059112" cy="2590800"/>
          </a:xfrm>
          <a:prstGeom prst="rect">
            <a:avLst/>
          </a:prstGeom>
          <a:noFill/>
        </p:spPr>
      </p:pic>
      <p:pic>
        <p:nvPicPr>
          <p:cNvPr id="2064" name="Picture 16" descr="slide0016_image043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72000" y="4724400"/>
            <a:ext cx="1512888" cy="2133600"/>
          </a:xfrm>
          <a:prstGeom prst="rect">
            <a:avLst/>
          </a:prstGeom>
          <a:noFill/>
        </p:spPr>
      </p:pic>
      <p:pic>
        <p:nvPicPr>
          <p:cNvPr id="2065" name="Picture 17" descr="slide0009_image02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084888" y="4724400"/>
            <a:ext cx="1582737" cy="2133600"/>
          </a:xfrm>
          <a:prstGeom prst="rect">
            <a:avLst/>
          </a:prstGeom>
          <a:noFill/>
        </p:spPr>
      </p:pic>
      <p:pic>
        <p:nvPicPr>
          <p:cNvPr id="2066" name="Picture 18" descr="slide0005_image0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596188" y="4724400"/>
            <a:ext cx="1547812" cy="2133600"/>
          </a:xfrm>
          <a:prstGeom prst="rect">
            <a:avLst/>
          </a:prstGeom>
          <a:noFill/>
        </p:spPr>
      </p:pic>
      <p:pic>
        <p:nvPicPr>
          <p:cNvPr id="2067" name="Picture 19" descr="slide0008_image019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132138" y="-242888"/>
            <a:ext cx="1439862" cy="2371726"/>
          </a:xfrm>
          <a:prstGeom prst="rect">
            <a:avLst/>
          </a:prstGeom>
          <a:noFill/>
        </p:spPr>
      </p:pic>
      <p:pic>
        <p:nvPicPr>
          <p:cNvPr id="2068" name="Picture 20" descr="slide0014_image035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47813" y="0"/>
            <a:ext cx="1584325" cy="2133600"/>
          </a:xfrm>
          <a:prstGeom prst="rect">
            <a:avLst/>
          </a:prstGeom>
          <a:noFill/>
        </p:spPr>
      </p:pic>
      <p:sp>
        <p:nvSpPr>
          <p:cNvPr id="2069" name="WordArt 21"/>
          <p:cNvSpPr>
            <a:spLocks noChangeArrowheads="1" noChangeShapeType="1" noTextEdit="1"/>
          </p:cNvSpPr>
          <p:nvPr/>
        </p:nvSpPr>
        <p:spPr bwMode="auto">
          <a:xfrm>
            <a:off x="179388" y="1916113"/>
            <a:ext cx="8964612" cy="3384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0000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Arial Narrow"/>
              </a:rPr>
              <a:t>Actrices &amp; </a:t>
            </a:r>
            <a:r>
              <a:rPr lang="es-ES" sz="3600" b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Arial Narrow"/>
              </a:rPr>
              <a:t>Acteurs</a:t>
            </a: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Arial Narrow"/>
              </a:rPr>
              <a:t> </a:t>
            </a:r>
          </a:p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Arial Narrow"/>
              </a:rPr>
              <a:t>de </a:t>
            </a:r>
            <a:r>
              <a:rPr lang="es-ES" sz="3600" b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Arial Narrow"/>
              </a:rPr>
              <a:t>Légende</a:t>
            </a:r>
            <a:endParaRPr lang="es-ES" sz="36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Arial Narrow"/>
            </a:endParaRPr>
          </a:p>
        </p:txBody>
      </p:sp>
    </p:spTree>
  </p:cSld>
  <p:clrMapOvr>
    <a:masterClrMapping/>
  </p:clrMapOvr>
  <p:transition advTm="164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9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1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200"/>
                            </p:stCondLst>
                            <p:childTnLst>
                              <p:par>
                                <p:cTn id="83" presetID="7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7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30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9" grpId="0" animBg="1"/>
      <p:bldP spid="206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Marilyn Monro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9622">
            <a:off x="2987675" y="333375"/>
            <a:ext cx="489743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539750" y="5805488"/>
            <a:ext cx="6119813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MARILYN MONROE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va Gardn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4175125" cy="60483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31747" name="Picture 3" descr="Ava Gardner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33375"/>
            <a:ext cx="4103687" cy="6191250"/>
          </a:xfrm>
          <a:prstGeom prst="rect">
            <a:avLst/>
          </a:prstGeom>
          <a:noFill/>
        </p:spPr>
      </p:pic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042988" y="5661025"/>
            <a:ext cx="63373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AVA GARDNER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John Way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97718">
            <a:off x="696913" y="458788"/>
            <a:ext cx="4103687" cy="5205412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35847" name="Picture 7" descr="untitl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73268">
            <a:off x="4718050" y="660400"/>
            <a:ext cx="3954463" cy="583882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468313" y="5805488"/>
            <a:ext cx="5227637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JOHN WAYNE</a:t>
            </a:r>
          </a:p>
        </p:txBody>
      </p:sp>
      <p:pic>
        <p:nvPicPr>
          <p:cNvPr id="35848" name="Picture 8" descr="John Wayn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8181">
            <a:off x="3492500" y="2205038"/>
            <a:ext cx="2498725" cy="347980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358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lisabeth Tayl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4319588" cy="5475288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30724" name="Picture 4" descr="Elisabeth Taylor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33375"/>
            <a:ext cx="3960813" cy="547211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1187450" y="5949950"/>
            <a:ext cx="7056438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FF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ELISABETH   TAYLOR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hirley Tem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14568">
            <a:off x="4200525" y="693738"/>
            <a:ext cx="4164013" cy="566420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250825" y="5661025"/>
            <a:ext cx="66262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accent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SHIRLEY TEMPLE</a:t>
            </a:r>
          </a:p>
        </p:txBody>
      </p:sp>
      <p:pic>
        <p:nvPicPr>
          <p:cNvPr id="29700" name="Picture 4" descr="shir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49444">
            <a:off x="827088" y="620713"/>
            <a:ext cx="3240087" cy="4608512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Burt Lancas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720220">
            <a:off x="757238" y="568325"/>
            <a:ext cx="4868862" cy="5830888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2700338" y="5805488"/>
            <a:ext cx="6192837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BURT LANCASTER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inger Rog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60350"/>
            <a:ext cx="5334000" cy="64071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1258888" y="5805488"/>
            <a:ext cx="7129462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33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GINGER  ROGER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kelly-gene-photo-gene-kelly-62205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60350"/>
            <a:ext cx="5327650" cy="6343650"/>
          </a:xfrm>
          <a:prstGeom prst="rect">
            <a:avLst/>
          </a:prstGeom>
          <a:solidFill>
            <a:srgbClr val="CC9900"/>
          </a:solidFill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5301" name="WordArt 5"/>
          <p:cNvSpPr>
            <a:spLocks noChangeArrowheads="1" noChangeShapeType="1" noTextEdit="1"/>
          </p:cNvSpPr>
          <p:nvPr/>
        </p:nvSpPr>
        <p:spPr bwMode="auto">
          <a:xfrm>
            <a:off x="2051050" y="5734050"/>
            <a:ext cx="50419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99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GENE  KELLY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eborah Kerr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032485">
            <a:off x="657225" y="1047750"/>
            <a:ext cx="2968625" cy="38925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27651" name="Picture 3" descr="Deborah Kerr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13040">
            <a:off x="3925888" y="519113"/>
            <a:ext cx="4467225" cy="590708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468313" y="5589588"/>
            <a:ext cx="6769100" cy="795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DEBORAH  KERR</a:t>
            </a:r>
          </a:p>
        </p:txBody>
      </p:sp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oris 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33742">
            <a:off x="1395413" y="260350"/>
            <a:ext cx="4752975" cy="64071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  <a:effectLst>
            <a:outerShdw dist="107763" dir="18900000" algn="ctr" rotWithShape="0">
              <a:srgbClr val="CC9900">
                <a:alpha val="50000"/>
              </a:srgbClr>
            </a:outerShdw>
          </a:effectLst>
        </p:spPr>
      </p:pic>
      <p:sp>
        <p:nvSpPr>
          <p:cNvPr id="26627" name="WordArt 3"/>
          <p:cNvSpPr>
            <a:spLocks noChangeArrowheads="1" noChangeShapeType="1" noTextEdit="1"/>
          </p:cNvSpPr>
          <p:nvPr/>
        </p:nvSpPr>
        <p:spPr bwMode="auto">
          <a:xfrm>
            <a:off x="4211638" y="5589588"/>
            <a:ext cx="42799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DORIS DAY</a:t>
            </a:r>
          </a:p>
        </p:txBody>
      </p:sp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Clark Gabl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38358">
            <a:off x="395288" y="404813"/>
            <a:ext cx="4876800" cy="5992812"/>
          </a:xfrm>
          <a:prstGeom prst="rect">
            <a:avLst/>
          </a:prstGeom>
          <a:noFill/>
        </p:spPr>
      </p:pic>
      <p:pic>
        <p:nvPicPr>
          <p:cNvPr id="37894" name="Picture 6" descr="Clark Gab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484">
            <a:off x="5445125" y="765175"/>
            <a:ext cx="3381375" cy="5030788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7895" name="WordArt 7"/>
          <p:cNvSpPr>
            <a:spLocks noChangeArrowheads="1" noChangeShapeType="1" noTextEdit="1"/>
          </p:cNvSpPr>
          <p:nvPr/>
        </p:nvSpPr>
        <p:spPr bwMode="auto">
          <a:xfrm>
            <a:off x="1763713" y="5805488"/>
            <a:ext cx="54737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CLARK GABLE</a:t>
            </a:r>
          </a:p>
        </p:txBody>
      </p:sp>
    </p:spTree>
  </p:cSld>
  <p:clrMapOvr>
    <a:masterClrMapping/>
  </p:clrMapOvr>
  <p:transition advTm="8000">
    <p:fade/>
    <p:sndAc>
      <p:stSnd>
        <p:snd r:embed="rId2" name="CINE Love is a many splendered Thing 95K - 1.3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reta Garbo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260350"/>
            <a:ext cx="5064125" cy="62642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539750" y="5084763"/>
            <a:ext cx="5329238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GRETA  GARBO</a:t>
            </a:r>
          </a:p>
        </p:txBody>
      </p:sp>
    </p:spTree>
  </p:cSld>
  <p:clrMapOvr>
    <a:masterClrMapping/>
  </p:clrMapOvr>
  <p:transition advTm="5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Jean-Gabin-1ma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75898">
            <a:off x="971550" y="549275"/>
            <a:ext cx="3886200" cy="58991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53254" name="Picture 6" descr="cinemiroir_gabin_h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26913">
            <a:off x="5219700" y="476250"/>
            <a:ext cx="3240088" cy="49688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3253" name="WordArt 5"/>
          <p:cNvSpPr>
            <a:spLocks noChangeArrowheads="1" noChangeShapeType="1" noTextEdit="1"/>
          </p:cNvSpPr>
          <p:nvPr/>
        </p:nvSpPr>
        <p:spPr bwMode="auto">
          <a:xfrm>
            <a:off x="3132138" y="5661025"/>
            <a:ext cx="5183187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JEAN   GABIN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race Kelly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4897438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24579" name="Picture 3" descr="Grace Kelly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260350"/>
            <a:ext cx="3362325" cy="49688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4425950" y="5516563"/>
            <a:ext cx="47180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33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GRACE KELLY</a:t>
            </a:r>
          </a:p>
        </p:txBody>
      </p:sp>
    </p:spTree>
  </p:cSld>
  <p:clrMapOvr>
    <a:masterClrMapping/>
  </p:clrMapOvr>
  <p:transition advTm="54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ngrid Bergman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88235">
            <a:off x="395288" y="620713"/>
            <a:ext cx="4164012" cy="548640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21507" name="Picture 3" descr="Ingrid Bergman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385586">
            <a:off x="4787900" y="692150"/>
            <a:ext cx="3973513" cy="5475288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2124075" y="5661025"/>
            <a:ext cx="6624638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9050">
                  <a:solidFill>
                    <a:srgbClr val="008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INGRID BERGMAN</a:t>
            </a:r>
          </a:p>
        </p:txBody>
      </p:sp>
    </p:spTree>
  </p:cSld>
  <p:clrMapOvr>
    <a:masterClrMapping/>
  </p:clrMapOvr>
  <p:transition advTm="846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Gary Grant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4968875" cy="63785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38919" name="Picture 7" descr="Gary Gra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700213"/>
            <a:ext cx="3097213" cy="446563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4284663" y="549275"/>
            <a:ext cx="45561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9966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GARY GRANT</a:t>
            </a:r>
          </a:p>
        </p:txBody>
      </p:sp>
    </p:spTree>
  </p:cSld>
  <p:clrMapOvr>
    <a:masterClrMapping/>
  </p:clrMapOvr>
  <p:transition advTm="596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achel Wel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12560">
            <a:off x="654050" y="466725"/>
            <a:ext cx="5507038" cy="598646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>
            <a:off x="3276600" y="5373688"/>
            <a:ext cx="55245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RACHEL WELCH</a:t>
            </a:r>
          </a:p>
        </p:txBody>
      </p:sp>
    </p:spTree>
  </p:cSld>
  <p:clrMapOvr>
    <a:masterClrMapping/>
  </p:clrMapOvr>
  <p:transition advTm="614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marlon_brando_image__3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28688">
            <a:off x="539750" y="404813"/>
            <a:ext cx="4681538" cy="609282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54278" name="Picture 6" descr="2274714947_f1f9065cf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29907">
            <a:off x="4859338" y="836613"/>
            <a:ext cx="3908425" cy="4903787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4277" name="WordArt 5"/>
          <p:cNvSpPr>
            <a:spLocks noChangeArrowheads="1" noChangeShapeType="1" noTextEdit="1"/>
          </p:cNvSpPr>
          <p:nvPr/>
        </p:nvSpPr>
        <p:spPr bwMode="auto">
          <a:xfrm>
            <a:off x="1403350" y="5805488"/>
            <a:ext cx="6048375" cy="693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5400000" scaled="1"/>
                </a:gradFill>
                <a:latin typeface="Papyrus"/>
              </a:rPr>
              <a:t>MARLON  BRANDO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phia Lor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188913"/>
            <a:ext cx="5440363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395288" y="5445125"/>
            <a:ext cx="4968875" cy="703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SOPHIA  LOREN</a:t>
            </a:r>
          </a:p>
        </p:txBody>
      </p:sp>
    </p:spTree>
  </p:cSld>
  <p:clrMapOvr>
    <a:masterClrMapping/>
  </p:clrMapOvr>
  <p:transition advTm="68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laudia Cardina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933170">
            <a:off x="3567113" y="519113"/>
            <a:ext cx="4478337" cy="5815012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539750" y="5589588"/>
            <a:ext cx="650557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CLAUDIA CARDINALE</a:t>
            </a:r>
          </a:p>
        </p:txBody>
      </p:sp>
    </p:spTree>
  </p:cSld>
  <p:clrMapOvr>
    <a:masterClrMapping/>
  </p:clrMapOvr>
  <p:transition advTm="6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Gary Coo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4679950" cy="6480175"/>
          </a:xfrm>
          <a:prstGeom prst="rect">
            <a:avLst/>
          </a:prstGeom>
          <a:noFill/>
        </p:spPr>
      </p:pic>
      <p:sp>
        <p:nvSpPr>
          <p:cNvPr id="40966" name="WordArt 6"/>
          <p:cNvSpPr>
            <a:spLocks noChangeArrowheads="1" noChangeShapeType="1" noTextEdit="1"/>
          </p:cNvSpPr>
          <p:nvPr/>
        </p:nvSpPr>
        <p:spPr bwMode="auto">
          <a:xfrm>
            <a:off x="3924300" y="4797425"/>
            <a:ext cx="494347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GARY COOPER</a:t>
            </a:r>
          </a:p>
        </p:txBody>
      </p:sp>
    </p:spTree>
  </p:cSld>
  <p:clrMapOvr>
    <a:masterClrMapping/>
  </p:clrMapOvr>
  <p:transition advTm="557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rigitte Bardo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39814">
            <a:off x="1220788" y="277813"/>
            <a:ext cx="4214812" cy="6354762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3419475" y="5661025"/>
            <a:ext cx="57245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66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BRIGITTE BARDOT</a:t>
            </a:r>
          </a:p>
        </p:txBody>
      </p:sp>
    </p:spTree>
  </p:cSld>
  <p:clrMapOvr>
    <a:masterClrMapping/>
  </p:clrMapOvr>
  <p:transition advTm="55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nn Sherid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38745">
            <a:off x="2759075" y="320675"/>
            <a:ext cx="4618038" cy="623411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>
            <a:off x="684213" y="5516563"/>
            <a:ext cx="5688012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66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ANN SHERIDAN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Divo_Omar_Shar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9430">
            <a:off x="755650" y="549275"/>
            <a:ext cx="3529013" cy="47529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56325" name="Picture 5" descr="omarshar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33528">
            <a:off x="5003800" y="981075"/>
            <a:ext cx="3384550" cy="47529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6326" name="WordArt 6"/>
          <p:cNvSpPr>
            <a:spLocks noChangeArrowheads="1" noChangeShapeType="1" noTextEdit="1"/>
          </p:cNvSpPr>
          <p:nvPr/>
        </p:nvSpPr>
        <p:spPr bwMode="auto">
          <a:xfrm>
            <a:off x="827088" y="5661025"/>
            <a:ext cx="5905500" cy="668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OMAR  SHARIF</a:t>
            </a:r>
          </a:p>
        </p:txBody>
      </p:sp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ngie Dickin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36108">
            <a:off x="2892425" y="263525"/>
            <a:ext cx="4716463" cy="631666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323850" y="5876925"/>
            <a:ext cx="6335713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ANGIE DICKINSON</a:t>
            </a:r>
          </a:p>
        </p:txBody>
      </p:sp>
    </p:spTree>
  </p:cSld>
  <p:clrMapOvr>
    <a:masterClrMapping/>
  </p:clrMapOvr>
  <p:transition advTm="5000">
    <p:fade/>
    <p:sndAc>
      <p:stSnd>
        <p:snd r:embed="rId2" name="CINE Moon river 80K - 1.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ock Hud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88913"/>
            <a:ext cx="4968875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5059" name="WordArt 3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5903913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ROCK HUDSON</a:t>
            </a:r>
          </a:p>
        </p:txBody>
      </p:sp>
    </p:spTree>
  </p:cSld>
  <p:clrMapOvr>
    <a:masterClrMapping/>
  </p:clrMapOvr>
  <p:transition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arbara Stanwy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76870">
            <a:off x="827088" y="415925"/>
            <a:ext cx="4594225" cy="60483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1763713" y="5589588"/>
            <a:ext cx="6838950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BARBARA  STANWYCK</a:t>
            </a:r>
          </a:p>
        </p:txBody>
      </p:sp>
    </p:spTree>
  </p:cSld>
  <p:clrMapOvr>
    <a:masterClrMapping/>
  </p:clrMapOvr>
  <p:transition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Vivian Leigh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260350"/>
            <a:ext cx="7058025" cy="525621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15362" name="Picture 2" descr="Vivian Leig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47466">
            <a:off x="455613" y="2014538"/>
            <a:ext cx="3254375" cy="453072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  <a:effectLst/>
        </p:spPr>
      </p:pic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2987675" y="5805488"/>
            <a:ext cx="5788025" cy="595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VIVIANE LEIGH</a:t>
            </a:r>
          </a:p>
        </p:txBody>
      </p:sp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irginia Gr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33375"/>
            <a:ext cx="5329238" cy="6335713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395288" y="5805488"/>
            <a:ext cx="4968875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3333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VIRGINIA GREY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Gregory Pe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13904">
            <a:off x="684213" y="404813"/>
            <a:ext cx="5040312" cy="6119812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9942" name="WordArt 6"/>
          <p:cNvSpPr>
            <a:spLocks noChangeArrowheads="1" noChangeShapeType="1" noTextEdit="1"/>
          </p:cNvSpPr>
          <p:nvPr/>
        </p:nvSpPr>
        <p:spPr bwMode="auto">
          <a:xfrm>
            <a:off x="3132138" y="5734050"/>
            <a:ext cx="5611812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5400000" scaled="1"/>
                </a:gradFill>
                <a:latin typeface="Papyrus"/>
              </a:rPr>
              <a:t>GREGORY PECK</a:t>
            </a:r>
          </a:p>
        </p:txBody>
      </p:sp>
    </p:spTree>
  </p:cSld>
  <p:clrMapOvr>
    <a:masterClrMapping/>
  </p:clrMapOvr>
  <p:transition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usan Sha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79859">
            <a:off x="3419475" y="333375"/>
            <a:ext cx="5329238" cy="6192838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684213" y="5445125"/>
            <a:ext cx="5256212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CC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SUZAN SHAW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drian Boo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8913"/>
            <a:ext cx="5256212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3492500" y="5876925"/>
            <a:ext cx="53149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ADRIAN BOOTH</a:t>
            </a:r>
          </a:p>
        </p:txBody>
      </p:sp>
    </p:spTree>
  </p:cSld>
  <p:clrMapOvr>
    <a:masterClrMapping/>
  </p:clrMapOvr>
  <p:transition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CHARLESBRON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7073">
            <a:off x="479425" y="331788"/>
            <a:ext cx="511333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7349" name="WordArt 5"/>
          <p:cNvSpPr>
            <a:spLocks noChangeArrowheads="1" noChangeShapeType="1" noTextEdit="1"/>
          </p:cNvSpPr>
          <p:nvPr/>
        </p:nvSpPr>
        <p:spPr bwMode="auto">
          <a:xfrm>
            <a:off x="1979613" y="5013325"/>
            <a:ext cx="6824662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CHARLES  BRONSON</a:t>
            </a:r>
          </a:p>
        </p:txBody>
      </p:sp>
    </p:spTree>
  </p:cSld>
  <p:clrMapOvr>
    <a:masterClrMapping/>
  </p:clrMapOvr>
  <p:transition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nn Bax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333375"/>
            <a:ext cx="4752975" cy="630872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11268" name="Picture 4" descr="Anne Bax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700213"/>
            <a:ext cx="3313112" cy="487838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684213" y="404813"/>
            <a:ext cx="518477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ANN BAXTER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50532">
            <a:off x="3995738" y="404813"/>
            <a:ext cx="4762500" cy="461962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58372" name="Picture 4" descr="lee-marv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8070">
            <a:off x="395288" y="1052513"/>
            <a:ext cx="4032250" cy="5195887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8374" name="WordArt 6"/>
          <p:cNvSpPr>
            <a:spLocks noChangeArrowheads="1" noChangeShapeType="1" noTextEdit="1"/>
          </p:cNvSpPr>
          <p:nvPr/>
        </p:nvSpPr>
        <p:spPr bwMode="auto">
          <a:xfrm>
            <a:off x="2916238" y="5661025"/>
            <a:ext cx="55435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LEE  MARWIN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Montgomery Cli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60350"/>
            <a:ext cx="4032250" cy="54006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1990" name="WordArt 6"/>
          <p:cNvSpPr>
            <a:spLocks noChangeArrowheads="1" noChangeShapeType="1" noTextEdit="1"/>
          </p:cNvSpPr>
          <p:nvPr/>
        </p:nvSpPr>
        <p:spPr bwMode="auto">
          <a:xfrm>
            <a:off x="1908175" y="5805488"/>
            <a:ext cx="69850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6666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MONTGOMERY   CLIFF</a:t>
            </a:r>
          </a:p>
        </p:txBody>
      </p:sp>
    </p:spTree>
  </p:cSld>
  <p:clrMapOvr>
    <a:masterClrMapping/>
  </p:clrMapOvr>
  <p:transition advTm="60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etty Dav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54806">
            <a:off x="2862263" y="260350"/>
            <a:ext cx="4662487" cy="633730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684213" y="5373688"/>
            <a:ext cx="4897437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BETTY DAVE</a:t>
            </a:r>
          </a:p>
        </p:txBody>
      </p:sp>
    </p:spTree>
  </p:cSld>
  <p:clrMapOvr>
    <a:masterClrMapping/>
  </p:clrMapOvr>
  <p:transition advTm="6000">
    <p:fade/>
    <p:sndAc>
      <p:stSnd>
        <p:snd r:embed="rId2" name="CINE Night &amp; Day Sinatra 152K - 2.3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uzan hayward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19665">
            <a:off x="323850" y="333375"/>
            <a:ext cx="4824413" cy="61912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pic>
        <p:nvPicPr>
          <p:cNvPr id="8196" name="Picture 4" descr="Suzan Hayw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19122">
            <a:off x="5292725" y="544513"/>
            <a:ext cx="3525838" cy="475138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2771775" y="5661025"/>
            <a:ext cx="61309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CC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SUZAN HAYWARD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slide0111_image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30119">
            <a:off x="611188" y="333375"/>
            <a:ext cx="5111750" cy="626427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5541" name="WordArt 5"/>
          <p:cNvSpPr>
            <a:spLocks noChangeArrowheads="1" noChangeShapeType="1" noTextEdit="1"/>
          </p:cNvSpPr>
          <p:nvPr/>
        </p:nvSpPr>
        <p:spPr bwMode="auto">
          <a:xfrm>
            <a:off x="3348038" y="5805488"/>
            <a:ext cx="55467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99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SEAN  CONNERY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392051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44718">
            <a:off x="684213" y="692150"/>
            <a:ext cx="3384550" cy="4608513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59397" name="Picture 5" descr="romy-schneider-3-by-giuliv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96269">
            <a:off x="4643438" y="981075"/>
            <a:ext cx="3924300" cy="52387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1187450" y="5516563"/>
            <a:ext cx="56578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ROMY  SCHNEIDER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etty Gra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7363" y="95250"/>
            <a:ext cx="5629275" cy="666750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1763713" y="5876925"/>
            <a:ext cx="561657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CC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BETTY GRABLE</a:t>
            </a:r>
          </a:p>
        </p:txBody>
      </p:sp>
    </p:spTree>
  </p:cSld>
  <p:clrMapOvr>
    <a:masterClrMapping/>
  </p:clrMapOvr>
  <p:transition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slide0068_image0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623">
            <a:off x="2195513" y="1125538"/>
            <a:ext cx="6527800" cy="4700587"/>
          </a:xfrm>
          <a:prstGeom prst="rect">
            <a:avLst/>
          </a:prstGeom>
          <a:noFill/>
          <a:ln w="57150">
            <a:solidFill>
              <a:srgbClr val="FF99CC"/>
            </a:solidFill>
            <a:miter lim="800000"/>
            <a:headEnd/>
            <a:tailEnd/>
          </a:ln>
        </p:spPr>
      </p:pic>
      <p:sp>
        <p:nvSpPr>
          <p:cNvPr id="64517" name="WordArt 5"/>
          <p:cNvSpPr>
            <a:spLocks noChangeArrowheads="1" noChangeShapeType="1" noTextEdit="1"/>
          </p:cNvSpPr>
          <p:nvPr/>
        </p:nvSpPr>
        <p:spPr bwMode="auto">
          <a:xfrm>
            <a:off x="4140200" y="5589588"/>
            <a:ext cx="44640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ALAN LADD</a:t>
            </a:r>
          </a:p>
        </p:txBody>
      </p:sp>
      <p:pic>
        <p:nvPicPr>
          <p:cNvPr id="64518" name="Picture 6" descr="Alan Lad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626085">
            <a:off x="611188" y="557213"/>
            <a:ext cx="3673475" cy="4897437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nn Bly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866543">
            <a:off x="1049338" y="522288"/>
            <a:ext cx="4430712" cy="58610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4140200" y="5589588"/>
            <a:ext cx="44640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ANN BLYTH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obert Mitch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5400675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4035" name="WordArt 3"/>
          <p:cNvSpPr>
            <a:spLocks noChangeArrowheads="1" noChangeShapeType="1" noTextEdit="1"/>
          </p:cNvSpPr>
          <p:nvPr/>
        </p:nvSpPr>
        <p:spPr bwMode="auto">
          <a:xfrm>
            <a:off x="2339975" y="5516563"/>
            <a:ext cx="68040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CC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ROBERT MITCHUM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rooke Shiel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89589">
            <a:off x="3675063" y="471488"/>
            <a:ext cx="4200525" cy="59975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>
            <a:off x="611188" y="5445125"/>
            <a:ext cx="5903912" cy="668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</a:gradFill>
                <a:latin typeface="Papyrus"/>
              </a:rPr>
              <a:t>BROOKE SHIELDS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Paul Newm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88913"/>
            <a:ext cx="4964113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7107" name="WordArt 3"/>
          <p:cNvSpPr>
            <a:spLocks noChangeArrowheads="1" noChangeShapeType="1" noTextEdit="1"/>
          </p:cNvSpPr>
          <p:nvPr/>
        </p:nvSpPr>
        <p:spPr bwMode="auto">
          <a:xfrm>
            <a:off x="3348038" y="5805488"/>
            <a:ext cx="55467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99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PAUL NEWMAN</a:t>
            </a:r>
          </a:p>
        </p:txBody>
      </p:sp>
    </p:spTree>
  </p:cSld>
  <p:clrMapOvr>
    <a:masterClrMapping/>
  </p:clrMapOvr>
  <p:transition advTm="71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nn 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26942">
            <a:off x="3419475" y="404813"/>
            <a:ext cx="5076825" cy="614203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611188" y="5661025"/>
            <a:ext cx="53276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99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ANN MILLER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38528-3_humphrey_bog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47405">
            <a:off x="539750" y="476250"/>
            <a:ext cx="3903663" cy="5281613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63493" name="Picture 5" descr="Humphrey-Bog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30563">
            <a:off x="4787900" y="549275"/>
            <a:ext cx="3914775" cy="52768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63494" name="WordArt 6"/>
          <p:cNvSpPr>
            <a:spLocks noChangeArrowheads="1" noChangeShapeType="1" noTextEdit="1"/>
          </p:cNvSpPr>
          <p:nvPr/>
        </p:nvSpPr>
        <p:spPr bwMode="auto">
          <a:xfrm>
            <a:off x="827088" y="5445125"/>
            <a:ext cx="67659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HUMPHREY  BOGART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eanette Mac Dona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188913"/>
            <a:ext cx="5040312" cy="640873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323850" y="5589588"/>
            <a:ext cx="77438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JEAMETTE MAC DONALD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Anthony Quin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188913"/>
            <a:ext cx="4537075" cy="56165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3014" name="WordArt 6"/>
          <p:cNvSpPr>
            <a:spLocks noChangeArrowheads="1" noChangeShapeType="1" noTextEdit="1"/>
          </p:cNvSpPr>
          <p:nvPr/>
        </p:nvSpPr>
        <p:spPr bwMode="auto">
          <a:xfrm>
            <a:off x="2339975" y="5876925"/>
            <a:ext cx="52673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99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17999">
                      <a:srgbClr val="A28949"/>
                    </a:gs>
                    <a:gs pos="31000">
                      <a:srgbClr val="835E17"/>
                    </a:gs>
                    <a:gs pos="33000">
                      <a:srgbClr val="BD922A"/>
                    </a:gs>
                    <a:gs pos="37000">
                      <a:srgbClr val="FBE4AE"/>
                    </a:gs>
                    <a:gs pos="78999">
                      <a:srgbClr val="BD922A"/>
                    </a:gs>
                    <a:gs pos="870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ANTHONY QUINN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Coleen Gr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04813"/>
            <a:ext cx="6480175" cy="6119812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3348038" y="5445125"/>
            <a:ext cx="5616575" cy="668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COLEEN GRAY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Charlie%20Chapl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08015">
            <a:off x="323850" y="188913"/>
            <a:ext cx="4621213" cy="641350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62469" name="Picture 5" descr="charlie_chaplin_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1164">
            <a:off x="5148263" y="765175"/>
            <a:ext cx="3340100" cy="417512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>
            <a:off x="2771775" y="5516563"/>
            <a:ext cx="5811838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CHARLIE  CHAPLIN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62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Hedy Lamar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60886">
            <a:off x="3635375" y="306388"/>
            <a:ext cx="4706938" cy="6262687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468313" y="5589588"/>
            <a:ext cx="5616575" cy="668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33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HEDY LAMARR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alanladd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3340100" cy="4849813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60421" name="Picture 5" descr="mgm-portrai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76250"/>
            <a:ext cx="4321175" cy="585152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60422" name="WordArt 6"/>
          <p:cNvSpPr>
            <a:spLocks noChangeArrowheads="1" noChangeShapeType="1" noTextEdit="1"/>
          </p:cNvSpPr>
          <p:nvPr/>
        </p:nvSpPr>
        <p:spPr bwMode="auto">
          <a:xfrm>
            <a:off x="323850" y="5661025"/>
            <a:ext cx="40513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99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18900000" scaled="1"/>
                </a:gradFill>
                <a:latin typeface="Papyrus"/>
              </a:rPr>
              <a:t>ALAN  LADD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Yvonne de Car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79922">
            <a:off x="576263" y="401638"/>
            <a:ext cx="4851400" cy="6119812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4822" name="WordArt 6"/>
          <p:cNvSpPr>
            <a:spLocks noChangeArrowheads="1" noChangeShapeType="1" noTextEdit="1"/>
          </p:cNvSpPr>
          <p:nvPr/>
        </p:nvSpPr>
        <p:spPr bwMode="auto">
          <a:xfrm>
            <a:off x="2627313" y="5589588"/>
            <a:ext cx="63087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YVONNE DE CARLO</a:t>
            </a:r>
          </a:p>
        </p:txBody>
      </p:sp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Alain Del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88913"/>
            <a:ext cx="5638800" cy="6480175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46083" name="WordArt 3"/>
          <p:cNvSpPr>
            <a:spLocks noChangeArrowheads="1" noChangeShapeType="1" noTextEdit="1"/>
          </p:cNvSpPr>
          <p:nvPr/>
        </p:nvSpPr>
        <p:spPr bwMode="auto">
          <a:xfrm>
            <a:off x="1908175" y="476250"/>
            <a:ext cx="525621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Papyrus"/>
              </a:rPr>
              <a:t>ALAIN DELON</a:t>
            </a:r>
          </a:p>
        </p:txBody>
      </p:sp>
    </p:spTree>
  </p:cSld>
  <p:clrMapOvr>
    <a:masterClrMapping/>
  </p:clrMapOvr>
  <p:transition advTm="60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Tony Curt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218251">
            <a:off x="1116013" y="620713"/>
            <a:ext cx="4392612" cy="5721350"/>
          </a:xfrm>
          <a:prstGeom prst="rect">
            <a:avLst/>
          </a:prstGeom>
          <a:noFill/>
          <a:ln w="76200" cmpd="tri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50179" name="WordArt 3"/>
          <p:cNvSpPr>
            <a:spLocks noChangeArrowheads="1" noChangeShapeType="1" noTextEdit="1"/>
          </p:cNvSpPr>
          <p:nvPr/>
        </p:nvSpPr>
        <p:spPr bwMode="auto">
          <a:xfrm>
            <a:off x="3492500" y="5661025"/>
            <a:ext cx="5183188" cy="668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BE4AE"/>
                    </a:gs>
                    <a:gs pos="6500">
                      <a:srgbClr val="BD922A"/>
                    </a:gs>
                    <a:gs pos="10501">
                      <a:srgbClr val="BD922A"/>
                    </a:gs>
                    <a:gs pos="31500">
                      <a:srgbClr val="FBE4AE"/>
                    </a:gs>
                    <a:gs pos="33500">
                      <a:srgbClr val="BD922A"/>
                    </a:gs>
                    <a:gs pos="34500">
                      <a:srgbClr val="835E17"/>
                    </a:gs>
                    <a:gs pos="41001">
                      <a:srgbClr val="A28949"/>
                    </a:gs>
                    <a:gs pos="50000">
                      <a:srgbClr val="FAE3B7"/>
                    </a:gs>
                    <a:gs pos="59000">
                      <a:srgbClr val="A28949"/>
                    </a:gs>
                    <a:gs pos="65500">
                      <a:srgbClr val="835E17"/>
                    </a:gs>
                    <a:gs pos="66500">
                      <a:srgbClr val="BD922A"/>
                    </a:gs>
                    <a:gs pos="68500">
                      <a:srgbClr val="FBE4AE"/>
                    </a:gs>
                    <a:gs pos="89500">
                      <a:srgbClr val="BD922A"/>
                    </a:gs>
                    <a:gs pos="93500">
                      <a:srgbClr val="BD922A"/>
                    </a:gs>
                    <a:gs pos="100000">
                      <a:srgbClr val="FBE4AE"/>
                    </a:gs>
                  </a:gsLst>
                  <a:lin ang="2700000" scaled="1"/>
                </a:gradFill>
                <a:latin typeface="Papyrus"/>
              </a:rPr>
              <a:t>TONY CURTIS</a:t>
            </a:r>
          </a:p>
        </p:txBody>
      </p:sp>
      <p:pic>
        <p:nvPicPr>
          <p:cNvPr id="50180" name="Picture 4" descr="slide0046_image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14338"/>
          </a:xfrm>
          <a:prstGeom prst="rect">
            <a:avLst/>
          </a:prstGeom>
          <a:noFill/>
        </p:spPr>
      </p:pic>
    </p:spTree>
  </p:cSld>
  <p:clrMapOvr>
    <a:masterClrMapping/>
  </p:clrMapOvr>
  <p:transition advTm="673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slide0059_image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21895">
            <a:off x="1042988" y="620713"/>
            <a:ext cx="7273925" cy="5118100"/>
          </a:xfrm>
          <a:prstGeom prst="rect">
            <a:avLst/>
          </a:prstGeom>
          <a:noFill/>
          <a:ln w="5715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66565" name="WordArt 5"/>
          <p:cNvSpPr>
            <a:spLocks noChangeArrowheads="1" noChangeShapeType="1" noTextEdit="1"/>
          </p:cNvSpPr>
          <p:nvPr/>
        </p:nvSpPr>
        <p:spPr bwMode="auto">
          <a:xfrm>
            <a:off x="827088" y="5805488"/>
            <a:ext cx="230346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33CC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Papyrus"/>
              </a:rPr>
              <a:t>DEAN MARTIN</a:t>
            </a:r>
          </a:p>
        </p:txBody>
      </p:sp>
      <p:sp>
        <p:nvSpPr>
          <p:cNvPr id="66566" name="WordArt 6"/>
          <p:cNvSpPr>
            <a:spLocks noChangeArrowheads="1" noChangeShapeType="1" noTextEdit="1"/>
          </p:cNvSpPr>
          <p:nvPr/>
        </p:nvSpPr>
        <p:spPr bwMode="auto">
          <a:xfrm>
            <a:off x="3132138" y="6165850"/>
            <a:ext cx="259080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66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Papyrus"/>
              </a:rPr>
              <a:t>SAMMY DAVID.Jr</a:t>
            </a:r>
          </a:p>
        </p:txBody>
      </p:sp>
      <p:sp>
        <p:nvSpPr>
          <p:cNvPr id="66567" name="WordArt 7"/>
          <p:cNvSpPr>
            <a:spLocks noChangeArrowheads="1" noChangeShapeType="1" noTextEdit="1"/>
          </p:cNvSpPr>
          <p:nvPr/>
        </p:nvSpPr>
        <p:spPr bwMode="auto">
          <a:xfrm>
            <a:off x="5795963" y="6381750"/>
            <a:ext cx="2536825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Papyrus"/>
              </a:rPr>
              <a:t>FRANK SINATRA</a:t>
            </a:r>
          </a:p>
        </p:txBody>
      </p:sp>
      <p:pic>
        <p:nvPicPr>
          <p:cNvPr id="66569" name="Picture 9" descr="slide0047_image1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23900" cy="6858000"/>
          </a:xfrm>
          <a:prstGeom prst="rect">
            <a:avLst/>
          </a:prstGeom>
          <a:noFill/>
        </p:spPr>
      </p:pic>
      <p:pic>
        <p:nvPicPr>
          <p:cNvPr id="66570" name="Picture 10" descr="slide0047_image1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35975" y="0"/>
            <a:ext cx="708025" cy="6858000"/>
          </a:xfrm>
          <a:prstGeom prst="rect">
            <a:avLst/>
          </a:prstGeom>
          <a:noFill/>
        </p:spPr>
      </p:pic>
      <p:pic>
        <p:nvPicPr>
          <p:cNvPr id="66568" name="Picture 8" descr="slide0046_image0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41433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 animBg="1"/>
      <p:bldP spid="66566" grpId="0" animBg="1"/>
      <p:bldP spid="6656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WordArt 2"/>
          <p:cNvSpPr>
            <a:spLocks noChangeArrowheads="1" noChangeShapeType="1" noTextEdit="1"/>
          </p:cNvSpPr>
          <p:nvPr/>
        </p:nvSpPr>
        <p:spPr bwMode="auto">
          <a:xfrm>
            <a:off x="2143108" y="928670"/>
            <a:ext cx="4968875" cy="17065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D4950A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50000">
                      <a:srgbClr val="D4950A"/>
                    </a:gs>
                    <a:gs pos="100000">
                      <a:srgbClr val="FAE3B7"/>
                    </a:gs>
                  </a:gsLst>
                  <a:lin ang="5400000" scaled="1"/>
                </a:gradFill>
                <a:latin typeface="Papyrus"/>
              </a:rPr>
              <a:t>END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0" y="299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>
                <a:solidFill>
                  <a:schemeClr val="accent1"/>
                </a:solidFill>
                <a:latin typeface="Papyrus" pitchFamily="66" charset="0"/>
              </a:rPr>
              <a:t>Images du web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0" y="33575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>
                <a:solidFill>
                  <a:schemeClr val="accent1"/>
                </a:solidFill>
                <a:latin typeface="Papyrus" pitchFamily="66" charset="0"/>
              </a:rPr>
              <a:t>Musiques: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0" y="37163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tabLst>
                <a:tab pos="3857625" algn="l"/>
              </a:tabLst>
            </a:pPr>
            <a:r>
              <a:rPr lang="fr-FR" sz="2400" b="1">
                <a:solidFill>
                  <a:schemeClr val="accent1"/>
                </a:solidFill>
                <a:latin typeface="Papyrus" pitchFamily="66" charset="0"/>
              </a:rPr>
              <a:t>Taras’ thème</a:t>
            </a: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0" y="40052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>
                <a:solidFill>
                  <a:schemeClr val="accent1"/>
                </a:solidFill>
                <a:latin typeface="Papyrus" pitchFamily="66" charset="0"/>
              </a:rPr>
              <a:t>Love is a many splendered thing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0" y="43656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 dirty="0">
                <a:solidFill>
                  <a:schemeClr val="accent1"/>
                </a:solidFill>
                <a:latin typeface="Papyrus" pitchFamily="66" charset="0"/>
              </a:rPr>
              <a:t>Moon river</a:t>
            </a: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2411413" y="4724400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 dirty="0">
                <a:solidFill>
                  <a:schemeClr val="accent1"/>
                </a:solidFill>
                <a:latin typeface="Papyrus" pitchFamily="66" charset="0"/>
              </a:rPr>
              <a:t>Night and </a:t>
            </a:r>
            <a:r>
              <a:rPr lang="fr-FR" sz="2400" b="1" dirty="0" err="1">
                <a:solidFill>
                  <a:schemeClr val="accent1"/>
                </a:solidFill>
                <a:latin typeface="Papyrus" pitchFamily="66" charset="0"/>
              </a:rPr>
              <a:t>day’s</a:t>
            </a:r>
            <a:endParaRPr lang="fr-FR" sz="2400" b="1" dirty="0">
              <a:solidFill>
                <a:schemeClr val="accent1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6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6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  <p:bldP spid="49157" grpId="0"/>
      <p:bldP spid="49158" grpId="0"/>
      <p:bldP spid="49159" grpId="0"/>
      <p:bldP spid="49160" grpId="0"/>
      <p:bldP spid="49161" grpId="0"/>
      <p:bldP spid="4916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gendes-du-cinema-rab13113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legendes-du-cinema-rab13113</Template>
  <TotalTime>7</TotalTime>
  <Words>168</Words>
  <Application>Microsoft Office PowerPoint</Application>
  <PresentationFormat>Presentación en pantalla (4:3)</PresentationFormat>
  <Paragraphs>73</Paragraphs>
  <Slides>62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9" baseType="lpstr">
      <vt:lpstr>Arial</vt:lpstr>
      <vt:lpstr>Castellar</vt:lpstr>
      <vt:lpstr>Papyrus</vt:lpstr>
      <vt:lpstr>Calibri</vt:lpstr>
      <vt:lpstr>Arial Rounded MT Bold</vt:lpstr>
      <vt:lpstr>legendes-du-cinema-rab13113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2018-03-13T09:06:20Z</dcterms:created>
  <dcterms:modified xsi:type="dcterms:W3CDTF">2018-03-13T09:13:29Z</dcterms:modified>
</cp:coreProperties>
</file>