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333" r:id="rId4"/>
    <p:sldId id="334" r:id="rId5"/>
    <p:sldId id="335" r:id="rId6"/>
    <p:sldId id="337" r:id="rId7"/>
    <p:sldId id="340" r:id="rId8"/>
    <p:sldId id="338" r:id="rId9"/>
    <p:sldId id="339" r:id="rId10"/>
    <p:sldId id="280" r:id="rId11"/>
    <p:sldId id="279" r:id="rId12"/>
    <p:sldId id="278" r:id="rId13"/>
    <p:sldId id="277" r:id="rId14"/>
    <p:sldId id="276" r:id="rId15"/>
    <p:sldId id="275" r:id="rId16"/>
    <p:sldId id="273" r:id="rId17"/>
    <p:sldId id="272" r:id="rId18"/>
    <p:sldId id="271" r:id="rId19"/>
    <p:sldId id="270" r:id="rId20"/>
    <p:sldId id="269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332" r:id="rId29"/>
    <p:sldId id="260" r:id="rId30"/>
    <p:sldId id="285" r:id="rId31"/>
    <p:sldId id="284" r:id="rId32"/>
    <p:sldId id="283" r:id="rId33"/>
    <p:sldId id="282" r:id="rId34"/>
    <p:sldId id="281" r:id="rId35"/>
    <p:sldId id="258" r:id="rId36"/>
    <p:sldId id="291" r:id="rId37"/>
    <p:sldId id="290" r:id="rId38"/>
    <p:sldId id="289" r:id="rId39"/>
    <p:sldId id="288" r:id="rId40"/>
    <p:sldId id="287" r:id="rId41"/>
    <p:sldId id="257" r:id="rId42"/>
    <p:sldId id="297" r:id="rId43"/>
    <p:sldId id="296" r:id="rId44"/>
    <p:sldId id="295" r:id="rId45"/>
    <p:sldId id="294" r:id="rId46"/>
    <p:sldId id="293" r:id="rId47"/>
    <p:sldId id="292" r:id="rId48"/>
    <p:sldId id="305" r:id="rId49"/>
    <p:sldId id="304" r:id="rId50"/>
    <p:sldId id="303" r:id="rId51"/>
    <p:sldId id="302" r:id="rId52"/>
    <p:sldId id="301" r:id="rId53"/>
    <p:sldId id="299" r:id="rId54"/>
    <p:sldId id="286" r:id="rId55"/>
    <p:sldId id="310" r:id="rId56"/>
    <p:sldId id="308" r:id="rId57"/>
    <p:sldId id="307" r:id="rId58"/>
    <p:sldId id="316" r:id="rId59"/>
    <p:sldId id="315" r:id="rId60"/>
    <p:sldId id="314" r:id="rId61"/>
    <p:sldId id="321" r:id="rId62"/>
    <p:sldId id="320" r:id="rId63"/>
    <p:sldId id="319" r:id="rId64"/>
    <p:sldId id="318" r:id="rId65"/>
    <p:sldId id="317" r:id="rId66"/>
    <p:sldId id="313" r:id="rId67"/>
    <p:sldId id="312" r:id="rId68"/>
    <p:sldId id="327" r:id="rId69"/>
    <p:sldId id="322" r:id="rId70"/>
    <p:sldId id="324" r:id="rId71"/>
    <p:sldId id="331" r:id="rId72"/>
    <p:sldId id="325" r:id="rId73"/>
    <p:sldId id="329" r:id="rId74"/>
    <p:sldId id="326" r:id="rId75"/>
    <p:sldId id="341" r:id="rId7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uoyVdLEaszH5k6T8EZ+qg" hashData="76mVHK4pQ0gP0/jUt412CHqoeS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234600"/>
    <a:srgbClr val="00A200"/>
    <a:srgbClr val="336600"/>
    <a:srgbClr val="009999"/>
    <a:srgbClr val="336699"/>
    <a:srgbClr val="0000FF"/>
    <a:srgbClr val="2142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24" autoAdjust="0"/>
    <p:restoredTop sz="94660"/>
  </p:normalViewPr>
  <p:slideViewPr>
    <p:cSldViewPr>
      <p:cViewPr>
        <p:scale>
          <a:sx n="60" d="100"/>
          <a:sy n="60" d="100"/>
        </p:scale>
        <p:origin x="-798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4EE2C-10C8-4082-8E20-1B0601A8C225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342A-201A-4B16-BAA3-B0BC7827F2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4EE2C-10C8-4082-8E20-1B0601A8C225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342A-201A-4B16-BAA3-B0BC7827F2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4EE2C-10C8-4082-8E20-1B0601A8C225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342A-201A-4B16-BAA3-B0BC7827F2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4EE2C-10C8-4082-8E20-1B0601A8C225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342A-201A-4B16-BAA3-B0BC7827F2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4EE2C-10C8-4082-8E20-1B0601A8C225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342A-201A-4B16-BAA3-B0BC7827F2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4EE2C-10C8-4082-8E20-1B0601A8C225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342A-201A-4B16-BAA3-B0BC7827F2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4EE2C-10C8-4082-8E20-1B0601A8C225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342A-201A-4B16-BAA3-B0BC7827F2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4EE2C-10C8-4082-8E20-1B0601A8C225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342A-201A-4B16-BAA3-B0BC7827F2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4EE2C-10C8-4082-8E20-1B0601A8C225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342A-201A-4B16-BAA3-B0BC7827F2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4EE2C-10C8-4082-8E20-1B0601A8C225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342A-201A-4B16-BAA3-B0BC7827F2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4EE2C-10C8-4082-8E20-1B0601A8C225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1342A-201A-4B16-BAA3-B0BC7827F2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C14F01-5CFD-4F3A-9967-AA0D73BEFDD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4EE2C-10C8-4082-8E20-1B0601A8C225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1342A-201A-4B16-BAA3-B0BC7827F2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B553CEF-5020-4C25-9C61-F329D4CD3A0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jpeg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7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4"/>
          <a:srcRect l="4942"/>
          <a:stretch>
            <a:fillRect/>
          </a:stretch>
        </p:blipFill>
        <p:spPr>
          <a:xfrm>
            <a:off x="-357222" y="0"/>
            <a:ext cx="8786874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857224" y="214290"/>
            <a:ext cx="6968190" cy="20005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4800" dirty="0" smtClean="0">
                <a:blipFill>
                  <a:blip r:embed="rId5"/>
                  <a:stretch>
                    <a:fillRect/>
                  </a:stretch>
                </a:blipFill>
                <a:latin typeface="Cooper Black" pitchFamily="18" charset="0"/>
              </a:rPr>
              <a:t>    </a:t>
            </a:r>
            <a:r>
              <a:rPr lang="es-ES" sz="6000" dirty="0" err="1" smtClean="0">
                <a:blipFill>
                  <a:blip r:embed="rId5"/>
                  <a:stretch>
                    <a:fillRect/>
                  </a:stretch>
                </a:blipFill>
                <a:effectLst>
                  <a:reflection blurRad="6350" stA="55000" endA="50" endPos="85000" dir="5400000" sy="-100000" algn="bl" rotWithShape="0"/>
                </a:effectLst>
                <a:latin typeface="Cooper Black" pitchFamily="18" charset="0"/>
              </a:rPr>
              <a:t>Zena</a:t>
            </a:r>
            <a:r>
              <a:rPr lang="es-ES" sz="6000" dirty="0" smtClean="0">
                <a:blipFill>
                  <a:blip r:embed="rId5"/>
                  <a:stretch>
                    <a:fillRect/>
                  </a:stretch>
                </a:blipFill>
                <a:effectLst>
                  <a:reflection blurRad="6350" stA="55000" endA="50" endPos="85000" dir="5400000" sy="-100000" algn="bl" rotWithShape="0"/>
                </a:effectLst>
                <a:latin typeface="Cooper Black" pitchFamily="18" charset="0"/>
              </a:rPr>
              <a:t>  </a:t>
            </a:r>
            <a:r>
              <a:rPr lang="es-ES" sz="6000" dirty="0" err="1" smtClean="0">
                <a:blipFill>
                  <a:blip r:embed="rId5"/>
                  <a:stretch>
                    <a:fillRect/>
                  </a:stretch>
                </a:blipFill>
                <a:effectLst>
                  <a:reflection blurRad="6350" stA="55000" endA="50" endPos="85000" dir="5400000" sy="-100000" algn="bl" rotWithShape="0"/>
                </a:effectLst>
                <a:latin typeface="Cooper Black" pitchFamily="18" charset="0"/>
              </a:rPr>
              <a:t>Halloway</a:t>
            </a:r>
            <a:r>
              <a:rPr lang="es-ES" sz="6000" dirty="0" smtClean="0">
                <a:blipFill>
                  <a:blip r:embed="rId5"/>
                  <a:stretch>
                    <a:fillRect/>
                  </a:stretch>
                </a:blipFill>
                <a:effectLst>
                  <a:reflection blurRad="6350" stA="55000" endA="50" endPos="85000" dir="5400000" sy="-100000" algn="bl" rotWithShape="0"/>
                </a:effectLst>
                <a:latin typeface="Cooper Black" pitchFamily="18" charset="0"/>
              </a:rPr>
              <a:t> </a:t>
            </a:r>
            <a:endParaRPr lang="es-ES" sz="4800" dirty="0" smtClean="0">
              <a:blipFill>
                <a:blip r:embed="rId5"/>
                <a:stretch>
                  <a:fillRect/>
                </a:stretch>
              </a:blipFill>
              <a:effectLst>
                <a:reflection blurRad="6350" stA="55000" endA="50" endPos="85000" dir="5400000" sy="-100000" algn="bl" rotWithShape="0"/>
              </a:effectLst>
              <a:latin typeface="Cooper Black" pitchFamily="18" charset="0"/>
            </a:endParaRPr>
          </a:p>
          <a:p>
            <a:r>
              <a:rPr lang="es-ES" sz="2800" dirty="0" smtClean="0">
                <a:latin typeface="Cooper Black" pitchFamily="18" charset="0"/>
              </a:rPr>
              <a:t>   </a:t>
            </a:r>
          </a:p>
          <a:p>
            <a:r>
              <a:rPr lang="es-ES" sz="3600" dirty="0" smtClean="0">
                <a:latin typeface="Cooper Black" pitchFamily="18" charset="0"/>
              </a:rPr>
              <a:t>      </a:t>
            </a:r>
            <a:endParaRPr lang="es-ES" sz="3600" dirty="0">
              <a:blipFill dpi="0" rotWithShape="1">
                <a:blip r:embed="rId5"/>
                <a:srcRect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071538" y="1785926"/>
            <a:ext cx="5088188" cy="147732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" sz="3600" dirty="0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Cooper Black" pitchFamily="18" charset="0"/>
              </a:rPr>
              <a:t>Fotógrafa </a:t>
            </a:r>
          </a:p>
          <a:p>
            <a:r>
              <a:rPr lang="es-ES" sz="3600" dirty="0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Cooper Black" pitchFamily="18" charset="0"/>
              </a:rPr>
              <a:t>                  Submarina  </a:t>
            </a:r>
          </a:p>
          <a:p>
            <a:endParaRPr lang="es-ES" dirty="0"/>
          </a:p>
        </p:txBody>
      </p:sp>
    </p:spTree>
  </p:cSld>
  <p:clrMapOvr>
    <a:masterClrMapping/>
  </p:clrMapOvr>
  <p:transition advTm="14000">
    <p:sndAc>
      <p:stSnd>
        <p:snd r:embed="rId2" name="brisa del m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 contrast="30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 redondeado"/>
          <p:cNvSpPr/>
          <p:nvPr/>
        </p:nvSpPr>
        <p:spPr>
          <a:xfrm>
            <a:off x="1428728" y="1142984"/>
            <a:ext cx="6000792" cy="4429156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785918" y="2143116"/>
            <a:ext cx="52864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Script MT Bold" pitchFamily="66" charset="0"/>
                <a:cs typeface="Tahoma" pitchFamily="34" charset="0"/>
              </a:rPr>
              <a:t>Gran colección de fotografías bajo el agua la que nos ofrece </a:t>
            </a:r>
            <a:r>
              <a:rPr lang="es-ES" sz="2400" dirty="0" err="1" smtClean="0">
                <a:latin typeface="Script MT Bold" pitchFamily="66" charset="0"/>
                <a:cs typeface="Tahoma" pitchFamily="34" charset="0"/>
              </a:rPr>
              <a:t>Zena</a:t>
            </a:r>
            <a:r>
              <a:rPr lang="es-ES" sz="2400" dirty="0" smtClean="0">
                <a:latin typeface="Script MT Bold" pitchFamily="66" charset="0"/>
                <a:cs typeface="Tahoma" pitchFamily="34" charset="0"/>
              </a:rPr>
              <a:t> </a:t>
            </a:r>
            <a:r>
              <a:rPr lang="es-ES" sz="2400" dirty="0" err="1" smtClean="0">
                <a:latin typeface="Script MT Bold" pitchFamily="66" charset="0"/>
                <a:cs typeface="Tahoma" pitchFamily="34" charset="0"/>
              </a:rPr>
              <a:t>Halloway</a:t>
            </a:r>
            <a:r>
              <a:rPr lang="es-ES" sz="2400" dirty="0" smtClean="0">
                <a:latin typeface="Script MT Bold" pitchFamily="66" charset="0"/>
                <a:cs typeface="Tahoma" pitchFamily="34" charset="0"/>
              </a:rPr>
              <a:t> en su web. Esta joven artista inglesa nacida en 1973 tiene sin embargo una gran experiencia en fotografía en inmersión. </a:t>
            </a:r>
            <a:endParaRPr lang="es-ES" sz="2400" dirty="0">
              <a:latin typeface="Script MT Bold" pitchFamily="66" charset="0"/>
              <a:cs typeface="Tahoma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 contrast="30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 redondeado"/>
          <p:cNvSpPr/>
          <p:nvPr/>
        </p:nvSpPr>
        <p:spPr>
          <a:xfrm>
            <a:off x="1428728" y="1142984"/>
            <a:ext cx="6000792" cy="4429156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785918" y="1857364"/>
            <a:ext cx="52864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Script MT Bold" pitchFamily="66" charset="0"/>
              </a:rPr>
              <a:t>Ha trabajado como camarógrafa submarina para </a:t>
            </a:r>
            <a:r>
              <a:rPr lang="es-ES" sz="2400" dirty="0" err="1" smtClean="0">
                <a:latin typeface="Script MT Bold" pitchFamily="66" charset="0"/>
              </a:rPr>
              <a:t>Discovery</a:t>
            </a:r>
            <a:r>
              <a:rPr lang="es-ES" sz="2400" dirty="0" smtClean="0">
                <a:latin typeface="Script MT Bold" pitchFamily="66" charset="0"/>
              </a:rPr>
              <a:t> </a:t>
            </a:r>
            <a:r>
              <a:rPr lang="es-ES" sz="2400" dirty="0" err="1" smtClean="0">
                <a:latin typeface="Script MT Bold" pitchFamily="66" charset="0"/>
              </a:rPr>
              <a:t>Channel</a:t>
            </a:r>
            <a:r>
              <a:rPr lang="es-ES" sz="2400" dirty="0" smtClean="0">
                <a:latin typeface="Script MT Bold" pitchFamily="66" charset="0"/>
              </a:rPr>
              <a:t> y la BBC en distintos lugares del mundo como Israel, Egipto, Túnez, Uruguay, Zanzíbar, el Río de la Plata, y como </a:t>
            </a:r>
            <a:r>
              <a:rPr lang="es-ES" sz="2400" dirty="0" err="1" smtClean="0">
                <a:latin typeface="Script MT Bold" pitchFamily="66" charset="0"/>
              </a:rPr>
              <a:t>freelance</a:t>
            </a:r>
            <a:r>
              <a:rPr lang="es-ES" sz="2400" dirty="0" smtClean="0">
                <a:latin typeface="Script MT Bold" pitchFamily="66" charset="0"/>
              </a:rPr>
              <a:t> para empresas como </a:t>
            </a:r>
            <a:r>
              <a:rPr lang="es-ES" sz="2400" dirty="0" err="1" smtClean="0">
                <a:latin typeface="Script MT Bold" pitchFamily="66" charset="0"/>
              </a:rPr>
              <a:t>Nike</a:t>
            </a:r>
            <a:r>
              <a:rPr lang="es-ES" sz="2400" dirty="0" smtClean="0">
                <a:latin typeface="Script MT Bold" pitchFamily="66" charset="0"/>
              </a:rPr>
              <a:t>, </a:t>
            </a:r>
            <a:r>
              <a:rPr lang="es-ES" sz="2400" dirty="0" err="1" smtClean="0">
                <a:latin typeface="Script MT Bold" pitchFamily="66" charset="0"/>
              </a:rPr>
              <a:t>Umbro</a:t>
            </a:r>
            <a:r>
              <a:rPr lang="es-ES" sz="2400" dirty="0" smtClean="0">
                <a:latin typeface="Script MT Bold" pitchFamily="66" charset="0"/>
              </a:rPr>
              <a:t>, Herbal </a:t>
            </a:r>
            <a:r>
              <a:rPr lang="es-ES" sz="2400" dirty="0" err="1" smtClean="0">
                <a:latin typeface="Script MT Bold" pitchFamily="66" charset="0"/>
              </a:rPr>
              <a:t>Essences</a:t>
            </a:r>
            <a:r>
              <a:rPr lang="es-ES" sz="2400" dirty="0" smtClean="0">
                <a:latin typeface="Script MT Bold" pitchFamily="66" charset="0"/>
              </a:rPr>
              <a:t>, </a:t>
            </a:r>
            <a:r>
              <a:rPr lang="es-ES" sz="2400" dirty="0" err="1" smtClean="0">
                <a:latin typeface="Script MT Bold" pitchFamily="66" charset="0"/>
              </a:rPr>
              <a:t>National</a:t>
            </a:r>
            <a:r>
              <a:rPr lang="es-ES" sz="2400" dirty="0" smtClean="0">
                <a:latin typeface="Script MT Bold" pitchFamily="66" charset="0"/>
              </a:rPr>
              <a:t> </a:t>
            </a:r>
            <a:r>
              <a:rPr lang="es-ES" sz="2400" dirty="0" err="1" smtClean="0">
                <a:latin typeface="Script MT Bold" pitchFamily="66" charset="0"/>
              </a:rPr>
              <a:t>Geographic</a:t>
            </a:r>
            <a:r>
              <a:rPr lang="es-ES" sz="2400" dirty="0" smtClean="0">
                <a:latin typeface="Script MT Bold" pitchFamily="66" charset="0"/>
              </a:rPr>
              <a:t>, Sony y un largo etcétera.</a:t>
            </a:r>
            <a:endParaRPr lang="es-ES" sz="24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 contrast="30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 redondeado"/>
          <p:cNvSpPr/>
          <p:nvPr/>
        </p:nvSpPr>
        <p:spPr>
          <a:xfrm>
            <a:off x="1428728" y="1142984"/>
            <a:ext cx="6000792" cy="4429156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928794" y="1928802"/>
            <a:ext cx="50720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Script MT Bold" pitchFamily="66" charset="0"/>
              </a:rPr>
              <a:t>Además del trabajo en mar abierto, también suele realizar su trabajo en tanques o piscinas preparadas. La mayor parte de las imágenes de su web son precisamente de estas últimas, donde su control de la iluminación es magistral y los resultados sorprendentes</a:t>
            </a:r>
            <a:endParaRPr lang="es-ES" sz="24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 contrast="30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 redondeado"/>
          <p:cNvSpPr/>
          <p:nvPr/>
        </p:nvSpPr>
        <p:spPr>
          <a:xfrm>
            <a:off x="1428728" y="1142984"/>
            <a:ext cx="6000792" cy="4429156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000232" y="2285992"/>
            <a:ext cx="507209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err="1" smtClean="0">
                <a:latin typeface="Script MT Bold" pitchFamily="66" charset="0"/>
              </a:rPr>
              <a:t>Zena</a:t>
            </a:r>
            <a:r>
              <a:rPr lang="es-ES" sz="2400" dirty="0" smtClean="0">
                <a:latin typeface="Script MT Bold" pitchFamily="66" charset="0"/>
              </a:rPr>
              <a:t> se sumerge junto con los modelos para formar parte del entorno y tomar así las mejores fotografías. Esto se aprecia fundamentalmente en las imágenes de niños.</a:t>
            </a:r>
          </a:p>
          <a:p>
            <a:r>
              <a:rPr lang="es-ES" sz="2400" dirty="0" smtClean="0">
                <a:latin typeface="Script MT Bold" pitchFamily="66" charset="0"/>
              </a:rPr>
              <a:t> </a:t>
            </a:r>
            <a:endParaRPr lang="es-ES" dirty="0" smtClean="0">
              <a:latin typeface="Script MT Bold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 contrast="30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 redondeado"/>
          <p:cNvSpPr/>
          <p:nvPr/>
        </p:nvSpPr>
        <p:spPr>
          <a:xfrm>
            <a:off x="1428728" y="1071546"/>
            <a:ext cx="6000792" cy="4429156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785918" y="1857364"/>
            <a:ext cx="514353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Script MT Bold" pitchFamily="66" charset="0"/>
              </a:rPr>
              <a:t/>
            </a:r>
            <a:br>
              <a:rPr lang="es-ES" sz="2400" dirty="0" smtClean="0">
                <a:latin typeface="Script MT Bold" pitchFamily="66" charset="0"/>
              </a:rPr>
            </a:br>
            <a:r>
              <a:rPr lang="es-ES" sz="2400" dirty="0" smtClean="0">
                <a:latin typeface="Script MT Bold" pitchFamily="66" charset="0"/>
              </a:rPr>
              <a:t> </a:t>
            </a:r>
            <a:r>
              <a:rPr lang="es-ES" sz="2400" dirty="0" err="1" smtClean="0">
                <a:latin typeface="Script MT Bold" pitchFamily="66" charset="0"/>
              </a:rPr>
              <a:t>Zena</a:t>
            </a:r>
            <a:r>
              <a:rPr lang="es-ES" sz="2400" dirty="0" smtClean="0">
                <a:latin typeface="Script MT Bold" pitchFamily="66" charset="0"/>
              </a:rPr>
              <a:t> ha conseguido ganar una medalla de plata de la Sociedad Real Fotográfica por una </a:t>
            </a:r>
            <a:r>
              <a:rPr lang="es-ES" sz="2400" b="1" dirty="0" smtClean="0">
                <a:latin typeface="Script MT Bold" pitchFamily="66" charset="0"/>
              </a:rPr>
              <a:t>preciosa serie de fotografías de bebés bajo el agua titulada “</a:t>
            </a:r>
            <a:r>
              <a:rPr lang="es-ES" sz="2400" b="1" dirty="0" err="1" smtClean="0">
                <a:latin typeface="Script MT Bold" pitchFamily="66" charset="0"/>
              </a:rPr>
              <a:t>Waterbabies</a:t>
            </a:r>
            <a:r>
              <a:rPr lang="es-ES" sz="2400" b="1" dirty="0" smtClean="0">
                <a:latin typeface="Script MT Bold" pitchFamily="66" charset="0"/>
              </a:rPr>
              <a:t>”</a:t>
            </a:r>
            <a:r>
              <a:rPr lang="es-ES" sz="2400" dirty="0" smtClean="0">
                <a:latin typeface="Script MT Bold" pitchFamily="66" charset="0"/>
              </a:rPr>
              <a:t>.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 contrast="30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 redondeado"/>
          <p:cNvSpPr/>
          <p:nvPr/>
        </p:nvSpPr>
        <p:spPr>
          <a:xfrm>
            <a:off x="1428728" y="1142984"/>
            <a:ext cx="6000792" cy="4429156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785918" y="2428868"/>
            <a:ext cx="50720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Script MT Bold" pitchFamily="66" charset="0"/>
              </a:rPr>
              <a:t>Realmente es una auténtica gozada contemplar la galería de imágenes de </a:t>
            </a:r>
            <a:r>
              <a:rPr lang="es-ES" sz="2400" dirty="0" err="1" smtClean="0">
                <a:latin typeface="Script MT Bold" pitchFamily="66" charset="0"/>
              </a:rPr>
              <a:t>Zena</a:t>
            </a:r>
            <a:r>
              <a:rPr lang="es-ES" sz="2400" dirty="0" smtClean="0">
                <a:latin typeface="Script MT Bold" pitchFamily="66" charset="0"/>
              </a:rPr>
              <a:t> </a:t>
            </a:r>
            <a:r>
              <a:rPr lang="es-ES" sz="2400" dirty="0" err="1" smtClean="0">
                <a:latin typeface="Script MT Bold" pitchFamily="66" charset="0"/>
              </a:rPr>
              <a:t>Holloway</a:t>
            </a:r>
            <a:r>
              <a:rPr lang="es-ES" sz="2400" dirty="0" smtClean="0">
                <a:latin typeface="Script MT Bold" pitchFamily="66" charset="0"/>
              </a:rPr>
              <a:t>. A través del arte de la fotografía recrea un mundo onírico y fascinante que invita a la relajación. </a:t>
            </a:r>
            <a:endParaRPr lang="es-ES" sz="2400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 contrast="30000"/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 redondeado"/>
          <p:cNvSpPr/>
          <p:nvPr/>
        </p:nvSpPr>
        <p:spPr>
          <a:xfrm>
            <a:off x="1357290" y="1000108"/>
            <a:ext cx="6000792" cy="4429156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214546" y="1928802"/>
            <a:ext cx="464347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Script MT Bold" pitchFamily="66" charset="0"/>
              </a:rPr>
              <a:t>Consigue trasmitir y sacar el máximo partido de los bebes y de los niños que posan para ella. Os dejamos con algunas fotos de la artista y si tenéis ganas de más podéis pasar por su página oficial. </a:t>
            </a:r>
          </a:p>
          <a:p>
            <a:r>
              <a:rPr lang="es-ES" sz="2400" dirty="0" smtClean="0">
                <a:latin typeface="Script MT Bold" pitchFamily="66" charset="0"/>
              </a:rPr>
              <a:t> </a:t>
            </a:r>
            <a:br>
              <a:rPr lang="es-ES" sz="2400" dirty="0" smtClean="0">
                <a:latin typeface="Script MT Bold" pitchFamily="66" charset="0"/>
              </a:rPr>
            </a:br>
            <a:endParaRPr lang="es-ES" sz="2400" dirty="0" smtClean="0">
              <a:latin typeface="Script MT Bold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00A200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P9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214290"/>
            <a:ext cx="5572164" cy="6392827"/>
          </a:xfrm>
          <a:prstGeom prst="rect">
            <a:avLst/>
          </a:prstGeom>
          <a:ln w="228600" cap="sq" cmpd="thickThin">
            <a:solidFill>
              <a:srgbClr val="2142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0P9O.JPG"/>
          <p:cNvPicPr>
            <a:picLocks noChangeAspect="1"/>
          </p:cNvPicPr>
          <p:nvPr/>
        </p:nvPicPr>
        <p:blipFill>
          <a:blip r:embed="rId3"/>
          <a:srcRect b="7824"/>
          <a:stretch>
            <a:fillRect/>
          </a:stretch>
        </p:blipFill>
        <p:spPr>
          <a:xfrm>
            <a:off x="1928794" y="357166"/>
            <a:ext cx="5269129" cy="6143668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0P9O.JPG"/>
          <p:cNvPicPr>
            <a:picLocks noChangeAspect="1"/>
          </p:cNvPicPr>
          <p:nvPr/>
        </p:nvPicPr>
        <p:blipFill>
          <a:blip r:embed="rId3"/>
          <a:srcRect b="7824"/>
          <a:stretch>
            <a:fillRect/>
          </a:stretch>
        </p:blipFill>
        <p:spPr>
          <a:xfrm>
            <a:off x="2143108" y="571480"/>
            <a:ext cx="4909684" cy="5724564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571480"/>
            <a:ext cx="8429684" cy="5689600"/>
          </a:xfrm>
          <a:prstGeom prst="rect">
            <a:avLst/>
          </a:prstGeom>
          <a:ln w="889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1a.jpg"/>
          <p:cNvPicPr>
            <a:picLocks noChangeAspect="1"/>
          </p:cNvPicPr>
          <p:nvPr/>
        </p:nvPicPr>
        <p:blipFill>
          <a:blip r:embed="rId3"/>
          <a:srcRect b="5345"/>
          <a:stretch>
            <a:fillRect/>
          </a:stretch>
        </p:blipFill>
        <p:spPr>
          <a:xfrm>
            <a:off x="642910" y="714356"/>
            <a:ext cx="7939142" cy="5286412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1a.jpg"/>
          <p:cNvPicPr>
            <a:picLocks noChangeAspect="1"/>
          </p:cNvPicPr>
          <p:nvPr/>
        </p:nvPicPr>
        <p:blipFill>
          <a:blip r:embed="rId3"/>
          <a:srcRect b="4901"/>
          <a:stretch>
            <a:fillRect/>
          </a:stretch>
        </p:blipFill>
        <p:spPr>
          <a:xfrm>
            <a:off x="857224" y="928670"/>
            <a:ext cx="7500990" cy="4857784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2.jpg"/>
          <p:cNvPicPr>
            <a:picLocks noChangeAspect="1"/>
          </p:cNvPicPr>
          <p:nvPr/>
        </p:nvPicPr>
        <p:blipFill>
          <a:blip r:embed="rId3"/>
          <a:srcRect b="2655"/>
          <a:stretch>
            <a:fillRect/>
          </a:stretch>
        </p:blipFill>
        <p:spPr>
          <a:xfrm>
            <a:off x="285720" y="428604"/>
            <a:ext cx="8572560" cy="60141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002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b="2655"/>
          <a:stretch>
            <a:fillRect/>
          </a:stretch>
        </p:blipFill>
        <p:spPr>
          <a:xfrm>
            <a:off x="571472" y="642918"/>
            <a:ext cx="8014663" cy="5572650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002.jpg"/>
          <p:cNvPicPr>
            <a:picLocks noChangeAspect="1"/>
          </p:cNvPicPr>
          <p:nvPr/>
        </p:nvPicPr>
        <p:blipFill>
          <a:blip r:embed="rId3"/>
          <a:srcRect b="2655"/>
          <a:stretch>
            <a:fillRect/>
          </a:stretch>
        </p:blipFill>
        <p:spPr>
          <a:xfrm>
            <a:off x="785786" y="785794"/>
            <a:ext cx="7643866" cy="5224984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75047"/>
            <a:ext cx="8286808" cy="6107906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2a.jpg"/>
          <p:cNvPicPr>
            <a:picLocks noChangeAspect="1"/>
          </p:cNvPicPr>
          <p:nvPr/>
        </p:nvPicPr>
        <p:blipFill>
          <a:blip r:embed="rId3"/>
          <a:srcRect b="6761"/>
          <a:stretch>
            <a:fillRect/>
          </a:stretch>
        </p:blipFill>
        <p:spPr>
          <a:xfrm>
            <a:off x="642910" y="642918"/>
            <a:ext cx="7796266" cy="5643602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2a.jpg"/>
          <p:cNvPicPr>
            <a:picLocks noChangeAspect="1"/>
          </p:cNvPicPr>
          <p:nvPr/>
        </p:nvPicPr>
        <p:blipFill>
          <a:blip r:embed="rId3"/>
          <a:srcRect b="6719"/>
          <a:stretch>
            <a:fillRect/>
          </a:stretch>
        </p:blipFill>
        <p:spPr>
          <a:xfrm>
            <a:off x="642910" y="642918"/>
            <a:ext cx="7793590" cy="5643602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214290"/>
            <a:ext cx="7976057" cy="6418233"/>
          </a:xfrm>
          <a:prstGeom prst="rect">
            <a:avLst/>
          </a:prstGeom>
          <a:ln w="88900" cap="sq" cmpd="thickThin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0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428604"/>
            <a:ext cx="7414077" cy="5966015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0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714356"/>
            <a:ext cx="6994973" cy="5485891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85728"/>
            <a:ext cx="8429684" cy="6143668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3a.jpg"/>
          <p:cNvPicPr>
            <a:picLocks noChangeAspect="1"/>
          </p:cNvPicPr>
          <p:nvPr/>
        </p:nvPicPr>
        <p:blipFill>
          <a:blip r:embed="rId3"/>
          <a:srcRect b="7082"/>
          <a:stretch>
            <a:fillRect/>
          </a:stretch>
        </p:blipFill>
        <p:spPr>
          <a:xfrm>
            <a:off x="571472" y="571480"/>
            <a:ext cx="7929618" cy="55007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3a.jpg"/>
          <p:cNvPicPr>
            <a:picLocks noChangeAspect="1"/>
          </p:cNvPicPr>
          <p:nvPr/>
        </p:nvPicPr>
        <p:blipFill>
          <a:blip r:embed="rId3"/>
          <a:srcRect b="7082"/>
          <a:stretch>
            <a:fillRect/>
          </a:stretch>
        </p:blipFill>
        <p:spPr>
          <a:xfrm>
            <a:off x="785786" y="785794"/>
            <a:ext cx="7439076" cy="49292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_03_2009_0452911001236282247_zena_hollowa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285728"/>
            <a:ext cx="8093454" cy="6143668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05_03_2009_0452911001236282247_zena_hollowa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500042"/>
            <a:ext cx="7572428" cy="5715040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05_03_2009_0452911001236282247_zena_hollowa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714356"/>
            <a:ext cx="7010448" cy="5290904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_03_2009_0467360001236282247_zena_hollowa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428604"/>
            <a:ext cx="8358246" cy="6000792"/>
          </a:xfrm>
          <a:prstGeom prst="rect">
            <a:avLst/>
          </a:prstGeom>
          <a:ln w="889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05_03_2009_0467360001236282247_zena_holloway.jpg"/>
          <p:cNvPicPr>
            <a:picLocks noChangeAspect="1"/>
          </p:cNvPicPr>
          <p:nvPr/>
        </p:nvPicPr>
        <p:blipFill>
          <a:blip r:embed="rId3"/>
          <a:srcRect b="7751"/>
          <a:stretch>
            <a:fillRect/>
          </a:stretch>
        </p:blipFill>
        <p:spPr>
          <a:xfrm>
            <a:off x="642910" y="571480"/>
            <a:ext cx="7929618" cy="5715040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05_03_2009_0467360001236282247_zena_holloway.jpg"/>
          <p:cNvPicPr>
            <a:picLocks noChangeAspect="1"/>
          </p:cNvPicPr>
          <p:nvPr/>
        </p:nvPicPr>
        <p:blipFill>
          <a:blip r:embed="rId3"/>
          <a:srcRect b="7751"/>
          <a:stretch>
            <a:fillRect/>
          </a:stretch>
        </p:blipFill>
        <p:spPr>
          <a:xfrm>
            <a:off x="928662" y="714356"/>
            <a:ext cx="7367638" cy="5310009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428604"/>
            <a:ext cx="8286808" cy="6030841"/>
          </a:xfrm>
          <a:prstGeom prst="rect">
            <a:avLst/>
          </a:prstGeom>
          <a:ln w="88900" cap="sq" cmpd="thickThin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6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610376"/>
            <a:ext cx="7786742" cy="56047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6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785794"/>
            <a:ext cx="7358114" cy="51435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214290"/>
            <a:ext cx="5563252" cy="6357958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0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428604"/>
            <a:ext cx="5134025" cy="5971763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0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428604"/>
            <a:ext cx="5133426" cy="5948378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0.jpg"/>
          <p:cNvPicPr>
            <a:picLocks noChangeAspect="1"/>
          </p:cNvPicPr>
          <p:nvPr/>
        </p:nvPicPr>
        <p:blipFill>
          <a:blip r:embed="rId3"/>
          <a:srcRect b="2469"/>
          <a:stretch>
            <a:fillRect/>
          </a:stretch>
        </p:blipFill>
        <p:spPr>
          <a:xfrm>
            <a:off x="500034" y="500042"/>
            <a:ext cx="8001056" cy="5793357"/>
          </a:xfrm>
          <a:prstGeom prst="rect">
            <a:avLst/>
          </a:prstGeom>
          <a:ln w="88900" cap="sq" cmpd="thickThin">
            <a:solidFill>
              <a:srgbClr val="00A2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010.jp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r="1905" b="8458"/>
          <a:stretch>
            <a:fillRect/>
          </a:stretch>
        </p:blipFill>
        <p:spPr>
          <a:xfrm>
            <a:off x="714348" y="714356"/>
            <a:ext cx="7500990" cy="5214974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010.jpg"/>
          <p:cNvPicPr>
            <a:picLocks noChangeAspect="1"/>
          </p:cNvPicPr>
          <p:nvPr/>
        </p:nvPicPr>
        <p:blipFill>
          <a:blip r:embed="rId3"/>
          <a:srcRect r="137" b="8112"/>
          <a:stretch>
            <a:fillRect/>
          </a:stretch>
        </p:blipFill>
        <p:spPr>
          <a:xfrm>
            <a:off x="1000100" y="1000108"/>
            <a:ext cx="6929486" cy="4643470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1.jpg"/>
          <p:cNvPicPr>
            <a:picLocks noChangeAspect="1"/>
          </p:cNvPicPr>
          <p:nvPr/>
        </p:nvPicPr>
        <p:blipFill>
          <a:blip r:embed="rId3"/>
          <a:srcRect l="312" b="2247"/>
          <a:stretch>
            <a:fillRect/>
          </a:stretch>
        </p:blipFill>
        <p:spPr>
          <a:xfrm>
            <a:off x="571472" y="571480"/>
            <a:ext cx="8084401" cy="5857916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011.jpg"/>
          <p:cNvPicPr>
            <a:picLocks noChangeAspect="1"/>
          </p:cNvPicPr>
          <p:nvPr/>
        </p:nvPicPr>
        <p:blipFill>
          <a:blip r:embed="rId3">
            <a:lum/>
          </a:blip>
          <a:srcRect l="312" b="2247"/>
          <a:stretch>
            <a:fillRect/>
          </a:stretch>
        </p:blipFill>
        <p:spPr>
          <a:xfrm>
            <a:off x="1071538" y="1000108"/>
            <a:ext cx="7143800" cy="50365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011.jpg"/>
          <p:cNvPicPr>
            <a:picLocks noChangeAspect="1"/>
          </p:cNvPicPr>
          <p:nvPr/>
        </p:nvPicPr>
        <p:blipFill>
          <a:blip r:embed="rId3">
            <a:lum/>
          </a:blip>
          <a:srcRect l="312" b="2247"/>
          <a:stretch>
            <a:fillRect/>
          </a:stretch>
        </p:blipFill>
        <p:spPr>
          <a:xfrm>
            <a:off x="1357290" y="1285860"/>
            <a:ext cx="6286544" cy="44322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5.jpg"/>
          <p:cNvPicPr>
            <a:picLocks noChangeAspect="1"/>
          </p:cNvPicPr>
          <p:nvPr/>
        </p:nvPicPr>
        <p:blipFill>
          <a:blip r:embed="rId3"/>
          <a:srcRect b="1775"/>
          <a:stretch>
            <a:fillRect/>
          </a:stretch>
        </p:blipFill>
        <p:spPr>
          <a:xfrm>
            <a:off x="571472" y="428604"/>
            <a:ext cx="8072494" cy="5929354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015.jpg"/>
          <p:cNvPicPr>
            <a:picLocks noChangeAspect="1"/>
          </p:cNvPicPr>
          <p:nvPr/>
        </p:nvPicPr>
        <p:blipFill>
          <a:blip r:embed="rId3"/>
          <a:srcRect b="1775"/>
          <a:stretch>
            <a:fillRect/>
          </a:stretch>
        </p:blipFill>
        <p:spPr>
          <a:xfrm>
            <a:off x="857224" y="714356"/>
            <a:ext cx="7500990" cy="5411628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015.jpg"/>
          <p:cNvPicPr>
            <a:picLocks noChangeAspect="1"/>
          </p:cNvPicPr>
          <p:nvPr/>
        </p:nvPicPr>
        <p:blipFill>
          <a:blip r:embed="rId3"/>
          <a:srcRect b="1775"/>
          <a:stretch>
            <a:fillRect/>
          </a:stretch>
        </p:blipFill>
        <p:spPr>
          <a:xfrm>
            <a:off x="1142976" y="928670"/>
            <a:ext cx="6796134" cy="4929222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00B0F0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16ec9f9c440ddc2fe6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571480"/>
            <a:ext cx="8072494" cy="5839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0016ec9f9c440ddc2fe6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785794"/>
            <a:ext cx="7439076" cy="538095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0016ec9f9c440ddc2fe6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1000108"/>
            <a:ext cx="6805658" cy="49227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OI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642918"/>
            <a:ext cx="8286808" cy="56436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90OIO.JP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14348" y="857232"/>
            <a:ext cx="7653390" cy="521222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90OI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1071546"/>
            <a:ext cx="7143800" cy="47149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2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333566_521n.jp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rcRect l="1665" t="7399" r="1765" b="3473"/>
          <a:stretch>
            <a:fillRect/>
          </a:stretch>
        </p:blipFill>
        <p:spPr>
          <a:xfrm>
            <a:off x="357158" y="642918"/>
            <a:ext cx="8286808" cy="5715040"/>
          </a:xfrm>
          <a:prstGeom prst="rect">
            <a:avLst/>
          </a:prstGeom>
          <a:ln w="28575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4 Imagen" descr="12333566_521n.jp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rcRect l="1665" t="7399" r="1765" b="3473"/>
          <a:stretch>
            <a:fillRect/>
          </a:stretch>
        </p:blipFill>
        <p:spPr>
          <a:xfrm>
            <a:off x="714348" y="928670"/>
            <a:ext cx="7643866" cy="5081622"/>
          </a:xfrm>
          <a:prstGeom prst="rect">
            <a:avLst/>
          </a:prstGeom>
          <a:ln w="28575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5 Imagen" descr="12333566_521n.jp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rcRect l="1665" t="7399" r="1765" b="3473"/>
          <a:stretch>
            <a:fillRect/>
          </a:stretch>
        </p:blipFill>
        <p:spPr>
          <a:xfrm>
            <a:off x="1000100" y="1142984"/>
            <a:ext cx="7143800" cy="4613036"/>
          </a:xfrm>
          <a:prstGeom prst="rect">
            <a:avLst/>
          </a:prstGeom>
          <a:ln w="28575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67602127_659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214290"/>
            <a:ext cx="5500708" cy="64294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1267602127_659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428604"/>
            <a:ext cx="4958785" cy="5796002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1267602127_659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022" y="616156"/>
            <a:ext cx="4645041" cy="5429288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gel-(i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214290"/>
            <a:ext cx="5537618" cy="6358006"/>
          </a:xfrm>
          <a:prstGeom prst="rect">
            <a:avLst/>
          </a:prstGeom>
          <a:ln w="228600" cap="sq" cmpd="thickThin">
            <a:solidFill>
              <a:srgbClr val="003399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angel-(ii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9929785" y="3429001"/>
            <a:ext cx="45719" cy="69918"/>
          </a:xfrm>
          <a:prstGeom prst="rect">
            <a:avLst/>
          </a:prstGeom>
        </p:spPr>
      </p:pic>
      <p:pic>
        <p:nvPicPr>
          <p:cNvPr id="6" name="5 Imagen" descr="angel-(i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5" y="428604"/>
            <a:ext cx="4857784" cy="5857916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angel-(i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642918"/>
            <a:ext cx="4362897" cy="5500726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/>
            </a:blip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gel-(ii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00232" y="214290"/>
            <a:ext cx="5286412" cy="6384864"/>
          </a:xfrm>
          <a:prstGeom prst="rect">
            <a:avLst/>
          </a:prstGeom>
          <a:ln w="88900" cap="sq" cmpd="thickThin">
            <a:solidFill>
              <a:srgbClr val="003399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3 Marcador de contenido" descr="angel-(ii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500042"/>
            <a:ext cx="4724432" cy="5929354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3 Marcador de contenido" descr="angel-(ii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714356"/>
            <a:ext cx="4333575" cy="5438812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3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y-zena-holloway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214290"/>
            <a:ext cx="6027559" cy="6429396"/>
          </a:xfrm>
          <a:prstGeom prst="rect">
            <a:avLst/>
          </a:prstGeom>
          <a:ln w="571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by-zena-holloway-2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bright="-20000" contrast="40000"/>
          </a:blip>
          <a:srcRect b="4819"/>
          <a:stretch>
            <a:fillRect/>
          </a:stretch>
        </p:blipFill>
        <p:spPr>
          <a:xfrm>
            <a:off x="2071670" y="500042"/>
            <a:ext cx="5500726" cy="5929354"/>
          </a:xfrm>
          <a:prstGeom prst="rect">
            <a:avLst/>
          </a:prstGeom>
          <a:ln w="5715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by-zena-holloway-2.jpg"/>
          <p:cNvPicPr>
            <a:picLocks noChangeAspect="1"/>
          </p:cNvPicPr>
          <p:nvPr/>
        </p:nvPicPr>
        <p:blipFill>
          <a:blip r:embed="rId3"/>
          <a:srcRect b="5063"/>
          <a:stretch>
            <a:fillRect/>
          </a:stretch>
        </p:blipFill>
        <p:spPr>
          <a:xfrm>
            <a:off x="2285984" y="642918"/>
            <a:ext cx="5072098" cy="5572164"/>
          </a:xfrm>
          <a:prstGeom prst="rect">
            <a:avLst/>
          </a:prstGeom>
          <a:ln w="5715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10000" contrast="3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ristopheGilbert_021.jp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1571604" y="214290"/>
            <a:ext cx="6221995" cy="6429420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ChristopheGilbert_021.jp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1857356" y="571480"/>
            <a:ext cx="5539879" cy="5724564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ChristopheGilbert_021.jp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2071670" y="785794"/>
            <a:ext cx="5046729" cy="5214974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te-kids-under-water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285728"/>
            <a:ext cx="5806462" cy="62201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cute-kids-under-water-2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000232" y="500042"/>
            <a:ext cx="5429288" cy="58695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cute-kids-under-water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714356"/>
            <a:ext cx="5041617" cy="545039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  <a:lum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te-kids-under-water-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285727"/>
            <a:ext cx="5357850" cy="634557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cute-kids-under-water-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571480"/>
            <a:ext cx="4823026" cy="57121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cute-kids-under-water-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571480"/>
            <a:ext cx="4836578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6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te-kids-under-water-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14290"/>
            <a:ext cx="5764669" cy="6429396"/>
          </a:xfrm>
          <a:prstGeom prst="rect">
            <a:avLst/>
          </a:prstGeom>
          <a:ln w="88900" cap="sq" cmpd="thickThin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cute-kids-under-water-8.jpg"/>
          <p:cNvPicPr>
            <a:picLocks noChangeAspect="1"/>
          </p:cNvPicPr>
          <p:nvPr/>
        </p:nvPicPr>
        <p:blipFill>
          <a:blip r:embed="rId3"/>
          <a:srcRect b="7407"/>
          <a:stretch>
            <a:fillRect/>
          </a:stretch>
        </p:blipFill>
        <p:spPr>
          <a:xfrm>
            <a:off x="1928794" y="428604"/>
            <a:ext cx="5068635" cy="6000792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cute-kids-under-water-8.jpg"/>
          <p:cNvPicPr>
            <a:picLocks noChangeAspect="1"/>
          </p:cNvPicPr>
          <p:nvPr/>
        </p:nvPicPr>
        <p:blipFill>
          <a:blip r:embed="rId3"/>
          <a:srcRect b="6667"/>
          <a:stretch>
            <a:fillRect/>
          </a:stretch>
        </p:blipFill>
        <p:spPr>
          <a:xfrm>
            <a:off x="2214546" y="642918"/>
            <a:ext cx="4506655" cy="5500726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f57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285728"/>
            <a:ext cx="5156122" cy="6328400"/>
          </a:xfrm>
          <a:prstGeom prst="rect">
            <a:avLst/>
          </a:prstGeom>
          <a:ln w="88900" cap="sq" cmpd="thickThin">
            <a:solidFill>
              <a:srgbClr val="003399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df57u.JP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143108" y="571480"/>
            <a:ext cx="4698244" cy="5766420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df57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785794"/>
            <a:ext cx="4240366" cy="5275878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4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214290"/>
            <a:ext cx="5643602" cy="63861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er4w.JPG"/>
          <p:cNvPicPr>
            <a:picLocks noChangeAspect="1"/>
          </p:cNvPicPr>
          <p:nvPr/>
        </p:nvPicPr>
        <p:blipFill>
          <a:blip r:embed="rId3"/>
          <a:srcRect b="12150"/>
          <a:stretch>
            <a:fillRect/>
          </a:stretch>
        </p:blipFill>
        <p:spPr>
          <a:xfrm>
            <a:off x="1928794" y="529618"/>
            <a:ext cx="5000660" cy="5614026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er4w.JPG"/>
          <p:cNvPicPr>
            <a:picLocks noChangeAspect="1"/>
          </p:cNvPicPr>
          <p:nvPr/>
        </p:nvPicPr>
        <p:blipFill>
          <a:blip r:embed="rId3"/>
          <a:srcRect b="12676"/>
          <a:stretch>
            <a:fillRect/>
          </a:stretch>
        </p:blipFill>
        <p:spPr>
          <a:xfrm>
            <a:off x="2214546" y="785794"/>
            <a:ext cx="4367242" cy="5072098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45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214290"/>
            <a:ext cx="5072098" cy="6311753"/>
          </a:xfrm>
          <a:prstGeom prst="rect">
            <a:avLst/>
          </a:prstGeom>
          <a:ln w="57150" cap="sq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er45r.JPG"/>
          <p:cNvPicPr>
            <a:picLocks noChangeAspect="1"/>
          </p:cNvPicPr>
          <p:nvPr/>
        </p:nvPicPr>
        <p:blipFill>
          <a:blip r:embed="rId3"/>
          <a:srcRect b="6041"/>
          <a:stretch>
            <a:fillRect/>
          </a:stretch>
        </p:blipFill>
        <p:spPr>
          <a:xfrm>
            <a:off x="2357422" y="500042"/>
            <a:ext cx="4643470" cy="5786478"/>
          </a:xfrm>
          <a:prstGeom prst="rect">
            <a:avLst/>
          </a:prstGeom>
          <a:ln w="5715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er45r.JPG"/>
          <p:cNvPicPr>
            <a:picLocks noChangeAspect="1"/>
          </p:cNvPicPr>
          <p:nvPr/>
        </p:nvPicPr>
        <p:blipFill>
          <a:blip r:embed="rId3"/>
          <a:srcRect b="6041"/>
          <a:stretch>
            <a:fillRect/>
          </a:stretch>
        </p:blipFill>
        <p:spPr>
          <a:xfrm>
            <a:off x="2571736" y="714356"/>
            <a:ext cx="4173245" cy="5214974"/>
          </a:xfrm>
          <a:prstGeom prst="rect">
            <a:avLst/>
          </a:prstGeom>
          <a:ln w="5715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45rr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4499" y="285728"/>
            <a:ext cx="5157583" cy="628652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er45rrf.JPG"/>
          <p:cNvPicPr>
            <a:picLocks noChangeAspect="1"/>
          </p:cNvPicPr>
          <p:nvPr/>
        </p:nvPicPr>
        <p:blipFill>
          <a:blip r:embed="rId3"/>
          <a:srcRect b="4938"/>
          <a:stretch>
            <a:fillRect/>
          </a:stretch>
        </p:blipFill>
        <p:spPr>
          <a:xfrm>
            <a:off x="2285984" y="500042"/>
            <a:ext cx="4714908" cy="5786478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er45rrf.JPG"/>
          <p:cNvPicPr>
            <a:picLocks noChangeAspect="1"/>
          </p:cNvPicPr>
          <p:nvPr/>
        </p:nvPicPr>
        <p:blipFill>
          <a:blip r:embed="rId3"/>
          <a:srcRect b="4938"/>
          <a:stretch>
            <a:fillRect/>
          </a:stretch>
        </p:blipFill>
        <p:spPr>
          <a:xfrm>
            <a:off x="2500298" y="714356"/>
            <a:ext cx="4315207" cy="5357850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_4585585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285728"/>
            <a:ext cx="5214974" cy="6318786"/>
          </a:xfrm>
          <a:prstGeom prst="rect">
            <a:avLst/>
          </a:prstGeom>
          <a:ln w="88900" cap="sq" cmpd="thickThin">
            <a:solidFill>
              <a:srgbClr val="003399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f_4585585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571480"/>
            <a:ext cx="4751165" cy="5756806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f_4585585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785794"/>
            <a:ext cx="4169438" cy="5337702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D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8772725" cy="6643711"/>
          </a:xfrm>
          <a:prstGeom prst="ellipse">
            <a:avLst/>
          </a:prstGeom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FD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-214338"/>
            <a:ext cx="8803173" cy="6858000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re-(ii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357166"/>
            <a:ext cx="8358214" cy="6093026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fire-(ii).jpg"/>
          <p:cNvPicPr>
            <a:picLocks noChangeAspect="1"/>
          </p:cNvPicPr>
          <p:nvPr/>
        </p:nvPicPr>
        <p:blipFill>
          <a:blip r:embed="rId4"/>
          <a:srcRect b="9121"/>
          <a:stretch>
            <a:fillRect/>
          </a:stretch>
        </p:blipFill>
        <p:spPr>
          <a:xfrm>
            <a:off x="714348" y="714356"/>
            <a:ext cx="7643866" cy="4929222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fire-(ii).jpg"/>
          <p:cNvPicPr>
            <a:picLocks noChangeAspect="1"/>
          </p:cNvPicPr>
          <p:nvPr/>
        </p:nvPicPr>
        <p:blipFill>
          <a:blip r:embed="rId4"/>
          <a:srcRect b="10349"/>
          <a:stretch>
            <a:fillRect/>
          </a:stretch>
        </p:blipFill>
        <p:spPr>
          <a:xfrm>
            <a:off x="1000100" y="928670"/>
            <a:ext cx="7000924" cy="4500594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>
    <p:sndAc>
      <p:stSnd>
        <p:snd r:embed="rId2" name="brisa del m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J8U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428604"/>
            <a:ext cx="8286808" cy="60007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HJ8U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714356"/>
            <a:ext cx="7439076" cy="538687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HJ8U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1071546"/>
            <a:ext cx="6734220" cy="47335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214290"/>
            <a:ext cx="5715040" cy="6284889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J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500042"/>
            <a:ext cx="5074093" cy="5580033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J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714356"/>
            <a:ext cx="4654989" cy="5119140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9O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285728"/>
            <a:ext cx="6451642" cy="621508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J9O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357166"/>
            <a:ext cx="5497486" cy="5295912"/>
          </a:xfrm>
          <a:prstGeom prst="diamond">
            <a:avLst/>
          </a:prstGeom>
          <a:ln w="9525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J9O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1142984"/>
            <a:ext cx="5572164" cy="5436671"/>
          </a:xfrm>
          <a:prstGeom prst="diamond">
            <a:avLst/>
          </a:prstGeom>
          <a:ln w="3175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sminebab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500042"/>
            <a:ext cx="7618261" cy="57150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jasminebab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642918"/>
            <a:ext cx="7142120" cy="53578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jasminebab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857232"/>
            <a:ext cx="6570750" cy="49292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M5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85728"/>
            <a:ext cx="4071966" cy="62865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observer-cover-(ii)-71116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285728"/>
            <a:ext cx="4286280" cy="61436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NM5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571480"/>
            <a:ext cx="3754229" cy="57960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observer-cover-(ii)-71116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52" y="500042"/>
            <a:ext cx="3854787" cy="57150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3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MNB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785794"/>
            <a:ext cx="8429684" cy="53808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NMNB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928670"/>
            <a:ext cx="7858180" cy="50160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NMNB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1142984"/>
            <a:ext cx="7153324" cy="45660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0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428604"/>
            <a:ext cx="7929588" cy="6052919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O0P.JPG"/>
          <p:cNvPicPr>
            <a:picLocks noChangeAspect="1"/>
          </p:cNvPicPr>
          <p:nvPr/>
        </p:nvPicPr>
        <p:blipFill>
          <a:blip r:embed="rId3"/>
          <a:srcRect b="6089"/>
          <a:stretch>
            <a:fillRect/>
          </a:stretch>
        </p:blipFill>
        <p:spPr>
          <a:xfrm>
            <a:off x="785786" y="714356"/>
            <a:ext cx="7429552" cy="55721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O0P.JPG"/>
          <p:cNvPicPr>
            <a:picLocks noChangeAspect="1"/>
          </p:cNvPicPr>
          <p:nvPr/>
        </p:nvPicPr>
        <p:blipFill>
          <a:blip r:embed="rId3"/>
          <a:srcRect b="6089"/>
          <a:stretch>
            <a:fillRect/>
          </a:stretch>
        </p:blipFill>
        <p:spPr>
          <a:xfrm>
            <a:off x="785786" y="642918"/>
            <a:ext cx="7429552" cy="56436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009999">
                  <a:tint val="45000"/>
                  <a:satMod val="400000"/>
                </a:srgbClr>
              </a:duotone>
              <a:lum contrast="3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'neil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285728"/>
            <a:ext cx="6813149" cy="6215106"/>
          </a:xfrm>
          <a:prstGeom prst="rect">
            <a:avLst/>
          </a:prstGeom>
          <a:ln w="88900" cap="sq" cmpd="thickThin">
            <a:solidFill>
              <a:srgbClr val="009999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o'neill.jp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30000"/>
          </a:blip>
          <a:stretch>
            <a:fillRect/>
          </a:stretch>
        </p:blipFill>
        <p:spPr>
          <a:xfrm>
            <a:off x="1571604" y="571480"/>
            <a:ext cx="6286544" cy="5572121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o'neil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857232"/>
            <a:ext cx="5653126" cy="5010687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rple-(v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428604"/>
            <a:ext cx="8072494" cy="5929354"/>
          </a:xfrm>
          <a:prstGeom prst="rect">
            <a:avLst/>
          </a:prstGeom>
          <a:ln w="88900" cap="sq" cmpd="thickThin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purple-(v)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71538" y="642918"/>
            <a:ext cx="7286675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purple-(v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928670"/>
            <a:ext cx="6581819" cy="48481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3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4T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1669" y="285728"/>
            <a:ext cx="5670728" cy="61436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R4T5.JP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43108" y="500042"/>
            <a:ext cx="5161825" cy="56436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R4T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785794"/>
            <a:ext cx="4639109" cy="507209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 contrast="3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5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71480"/>
            <a:ext cx="8072464" cy="5650725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R5T.JP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24" y="714356"/>
            <a:ext cx="7510484" cy="5257339"/>
          </a:xfrm>
          <a:prstGeom prst="rect">
            <a:avLst/>
          </a:prstGeom>
          <a:ln w="9525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R5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928670"/>
            <a:ext cx="6929486" cy="4850640"/>
          </a:xfrm>
          <a:prstGeom prst="rect">
            <a:avLst/>
          </a:prstGeom>
          <a:ln w="9525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xit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dox_woma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214290"/>
            <a:ext cx="4357718" cy="621508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3399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4 Imagen" descr="RD4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85728"/>
            <a:ext cx="4000528" cy="621508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3399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5 Imagen" descr="RD4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642918"/>
            <a:ext cx="3632662" cy="564357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oftRound"/>
            <a:contourClr>
              <a:srgbClr val="FFFFFF"/>
            </a:contourClr>
          </a:sp3d>
        </p:spPr>
      </p:pic>
      <p:pic>
        <p:nvPicPr>
          <p:cNvPr id="7" name="6 Imagen" descr="radox_woma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571480"/>
            <a:ext cx="3963685" cy="565310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softRound"/>
            <a:contourClr>
              <a:srgbClr val="FFFFFF"/>
            </a:contourClr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T5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85728"/>
            <a:ext cx="6072230" cy="6357958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RT5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500042"/>
            <a:ext cx="5399050" cy="5867416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RT5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857232"/>
            <a:ext cx="4694194" cy="5101414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7Y7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500042"/>
            <a:ext cx="4308591" cy="564360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truly_madly_deeply_0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500042"/>
            <a:ext cx="4176485" cy="564360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6 Imagen" descr="truly_madly_deeply_0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714356"/>
            <a:ext cx="3786214" cy="522449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7 Imagen" descr="T7Y7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642918"/>
            <a:ext cx="3929090" cy="528641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7U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428604"/>
            <a:ext cx="4183438" cy="60007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UI7U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428605"/>
            <a:ext cx="4216859" cy="60007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UI7U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642918"/>
            <a:ext cx="3815254" cy="56436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U7U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571480"/>
            <a:ext cx="3841456" cy="57150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6" presetClass="exit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contrast="3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I80O.JP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1857356" y="214290"/>
            <a:ext cx="5976936" cy="6429420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UI80O.JP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2071670" y="428604"/>
            <a:ext cx="5500726" cy="5938878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UI80O.JP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2285984" y="642918"/>
            <a:ext cx="5041677" cy="5500726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30000"/>
            </a:blip>
            <a:srcRect/>
            <a:tile tx="0" ty="0" sx="100000" sy="100000" flip="none" algn="tl"/>
          </a:blipFill>
          <a:ln>
            <a:solidFill>
              <a:schemeClr val="tx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J8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285728"/>
            <a:ext cx="5143536" cy="6301125"/>
          </a:xfrm>
          <a:prstGeom prst="rect">
            <a:avLst/>
          </a:prstGeom>
          <a:ln w="88900" cap="sq" cmpd="thickThin">
            <a:solidFill>
              <a:schemeClr val="tx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UJ8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571480"/>
            <a:ext cx="4626484" cy="56677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UJ8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857232"/>
            <a:ext cx="4167746" cy="510572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3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_news_madei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571480"/>
            <a:ext cx="8572528" cy="5583555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WO_news_madeira.jp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785794"/>
            <a:ext cx="8215370" cy="5143536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WO_news_madei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071546"/>
            <a:ext cx="7429552" cy="4572032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ana hallowa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57166"/>
            <a:ext cx="8395442" cy="6143668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zana halloway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b="10127"/>
          <a:stretch>
            <a:fillRect/>
          </a:stretch>
        </p:blipFill>
        <p:spPr>
          <a:xfrm>
            <a:off x="642910" y="714356"/>
            <a:ext cx="7805155" cy="5357850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zana halloway.JPG"/>
          <p:cNvPicPr>
            <a:picLocks noChangeAspect="1"/>
          </p:cNvPicPr>
          <p:nvPr/>
        </p:nvPicPr>
        <p:blipFill>
          <a:blip r:embed="rId3"/>
          <a:srcRect b="9722"/>
          <a:stretch>
            <a:fillRect/>
          </a:stretch>
        </p:blipFill>
        <p:spPr>
          <a:xfrm>
            <a:off x="857224" y="857232"/>
            <a:ext cx="7386051" cy="4857784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0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500042"/>
            <a:ext cx="8509527" cy="5786478"/>
          </a:xfrm>
          <a:prstGeom prst="rect">
            <a:avLst/>
          </a:prstGeom>
          <a:ln w="88900" cap="sq" cmpd="thickThin">
            <a:solidFill>
              <a:srgbClr val="003399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zen006.jp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b="11698"/>
          <a:stretch>
            <a:fillRect/>
          </a:stretch>
        </p:blipFill>
        <p:spPr>
          <a:xfrm>
            <a:off x="642910" y="785794"/>
            <a:ext cx="7733233" cy="5143536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zen006.jpg"/>
          <p:cNvPicPr>
            <a:picLocks noChangeAspect="1"/>
          </p:cNvPicPr>
          <p:nvPr/>
        </p:nvPicPr>
        <p:blipFill>
          <a:blip r:embed="rId3"/>
          <a:srcRect b="11698"/>
          <a:stretch>
            <a:fillRect/>
          </a:stretch>
        </p:blipFill>
        <p:spPr>
          <a:xfrm>
            <a:off x="857224" y="1000108"/>
            <a:ext cx="7286676" cy="4714908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00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642918"/>
            <a:ext cx="8439031" cy="5643602"/>
          </a:xfrm>
          <a:prstGeom prst="rect">
            <a:avLst/>
          </a:prstGeom>
          <a:ln w="19050" cap="sq" cmpd="thickThin">
            <a:solidFill>
              <a:srgbClr val="003399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zen007.jpg"/>
          <p:cNvPicPr>
            <a:picLocks noChangeAspect="1"/>
          </p:cNvPicPr>
          <p:nvPr/>
        </p:nvPicPr>
        <p:blipFill>
          <a:blip r:embed="rId3"/>
          <a:srcRect b="7116"/>
          <a:stretch>
            <a:fillRect/>
          </a:stretch>
        </p:blipFill>
        <p:spPr>
          <a:xfrm>
            <a:off x="571472" y="857232"/>
            <a:ext cx="7858180" cy="5143536"/>
          </a:xfrm>
          <a:prstGeom prst="rect">
            <a:avLst/>
          </a:prstGeom>
          <a:ln w="19050" cap="sq" cmpd="thickThin">
            <a:solidFill>
              <a:srgbClr val="003399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zen007.jpg"/>
          <p:cNvPicPr>
            <a:picLocks noChangeAspect="1"/>
          </p:cNvPicPr>
          <p:nvPr/>
        </p:nvPicPr>
        <p:blipFill>
          <a:blip r:embed="rId3"/>
          <a:srcRect b="7116"/>
          <a:stretch>
            <a:fillRect/>
          </a:stretch>
        </p:blipFill>
        <p:spPr>
          <a:xfrm>
            <a:off x="785786" y="1071546"/>
            <a:ext cx="7358114" cy="4643470"/>
          </a:xfrm>
          <a:prstGeom prst="rect">
            <a:avLst/>
          </a:prstGeom>
          <a:ln w="19050" cap="sq" cmpd="thickThin">
            <a:solidFill>
              <a:srgbClr val="003399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0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571480"/>
            <a:ext cx="8297697" cy="5715040"/>
          </a:xfrm>
          <a:prstGeom prst="rect">
            <a:avLst/>
          </a:prstGeom>
          <a:ln w="1905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zen008.jp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30000"/>
          </a:blip>
          <a:stretch>
            <a:fillRect/>
          </a:stretch>
        </p:blipFill>
        <p:spPr>
          <a:xfrm>
            <a:off x="642910" y="785794"/>
            <a:ext cx="7807155" cy="5278773"/>
          </a:xfrm>
          <a:prstGeom prst="rect">
            <a:avLst/>
          </a:prstGeom>
          <a:ln w="1905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zen0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928670"/>
            <a:ext cx="7500990" cy="4931107"/>
          </a:xfrm>
          <a:prstGeom prst="rect">
            <a:avLst/>
          </a:prstGeom>
          <a:ln w="1905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0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500042"/>
            <a:ext cx="7683220" cy="5643602"/>
          </a:xfrm>
          <a:prstGeom prst="rect">
            <a:avLst/>
          </a:prstGeom>
          <a:ln w="889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zen015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71538" y="785794"/>
            <a:ext cx="7049802" cy="5178334"/>
          </a:xfrm>
          <a:prstGeom prst="rect">
            <a:avLst/>
          </a:prstGeom>
          <a:ln w="889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zen0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1071546"/>
            <a:ext cx="6416384" cy="4570190"/>
          </a:xfrm>
          <a:prstGeom prst="rect">
            <a:avLst/>
          </a:prstGeom>
          <a:ln w="889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028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500166" y="285728"/>
            <a:ext cx="6357982" cy="62705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zen028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714480" y="571480"/>
            <a:ext cx="5860601" cy="57800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zen028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1928794" y="785794"/>
            <a:ext cx="5435654" cy="53609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034.jp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1643042" y="207840"/>
            <a:ext cx="6072230" cy="6346359"/>
          </a:xfrm>
          <a:prstGeom prst="rect">
            <a:avLst/>
          </a:prstGeom>
          <a:ln w="889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zen034.jp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2071670" y="500042"/>
            <a:ext cx="5357850" cy="5786478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zen034.jp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2285984" y="714356"/>
            <a:ext cx="4828680" cy="5286412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0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214290"/>
            <a:ext cx="6143668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zen035.jp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b="5063"/>
          <a:stretch>
            <a:fillRect/>
          </a:stretch>
        </p:blipFill>
        <p:spPr>
          <a:xfrm>
            <a:off x="1500166" y="428604"/>
            <a:ext cx="5578733" cy="5572164"/>
          </a:xfrm>
          <a:prstGeom prst="rect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zen035.jpg"/>
          <p:cNvPicPr>
            <a:picLocks noChangeAspect="1"/>
          </p:cNvPicPr>
          <p:nvPr/>
        </p:nvPicPr>
        <p:blipFill>
          <a:blip r:embed="rId3"/>
          <a:srcRect b="5730"/>
          <a:stretch>
            <a:fillRect/>
          </a:stretch>
        </p:blipFill>
        <p:spPr>
          <a:xfrm>
            <a:off x="1714480" y="642918"/>
            <a:ext cx="5214974" cy="5072098"/>
          </a:xfrm>
          <a:prstGeom prst="rect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3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0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500042"/>
            <a:ext cx="8048947" cy="5736366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zen037.jp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b="8960"/>
          <a:stretch>
            <a:fillRect/>
          </a:stretch>
        </p:blipFill>
        <p:spPr>
          <a:xfrm>
            <a:off x="785786" y="714356"/>
            <a:ext cx="7486967" cy="5214974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zen037.jpg"/>
          <p:cNvPicPr>
            <a:picLocks noChangeAspect="1"/>
          </p:cNvPicPr>
          <p:nvPr/>
        </p:nvPicPr>
        <p:blipFill>
          <a:blip r:embed="rId3"/>
          <a:srcRect b="8960"/>
          <a:stretch>
            <a:fillRect/>
          </a:stretch>
        </p:blipFill>
        <p:spPr>
          <a:xfrm>
            <a:off x="1000100" y="928670"/>
            <a:ext cx="7072362" cy="4795870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a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214290"/>
            <a:ext cx="5641865" cy="642939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zena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500042"/>
            <a:ext cx="5072098" cy="57800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zena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714356"/>
            <a:ext cx="4328204" cy="514667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a_jfw-alice-11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57166"/>
            <a:ext cx="8572528" cy="609897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zena_jfw-alice-1158.jpg"/>
          <p:cNvPicPr>
            <a:picLocks noChangeAspect="1"/>
          </p:cNvPicPr>
          <p:nvPr/>
        </p:nvPicPr>
        <p:blipFill>
          <a:blip r:embed="rId3"/>
          <a:srcRect b="8396"/>
          <a:stretch>
            <a:fillRect/>
          </a:stretch>
        </p:blipFill>
        <p:spPr>
          <a:xfrm>
            <a:off x="571472" y="571480"/>
            <a:ext cx="7987433" cy="55721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zena_jfw-alice-1158.jpg"/>
          <p:cNvPicPr>
            <a:picLocks noChangeAspect="1"/>
          </p:cNvPicPr>
          <p:nvPr/>
        </p:nvPicPr>
        <p:blipFill>
          <a:blip r:embed="rId3"/>
          <a:srcRect b="8396"/>
          <a:stretch>
            <a:fillRect/>
          </a:stretch>
        </p:blipFill>
        <p:spPr>
          <a:xfrm>
            <a:off x="571472" y="571480"/>
            <a:ext cx="7934713" cy="55721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a16.jpg"/>
          <p:cNvPicPr>
            <a:picLocks noChangeAspect="1"/>
          </p:cNvPicPr>
          <p:nvPr/>
        </p:nvPicPr>
        <p:blipFill>
          <a:blip r:embed="rId3"/>
          <a:srcRect r="-1" b="2499"/>
          <a:stretch>
            <a:fillRect/>
          </a:stretch>
        </p:blipFill>
        <p:spPr>
          <a:xfrm>
            <a:off x="1357290" y="357166"/>
            <a:ext cx="6374468" cy="621510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Zena16.jp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r="-1" b="2499"/>
          <a:stretch>
            <a:fillRect/>
          </a:stretch>
        </p:blipFill>
        <p:spPr>
          <a:xfrm>
            <a:off x="1643042" y="571480"/>
            <a:ext cx="5798078" cy="5796002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Zena16.jpg"/>
          <p:cNvPicPr>
            <a:picLocks noChangeAspect="1"/>
          </p:cNvPicPr>
          <p:nvPr/>
        </p:nvPicPr>
        <p:blipFill>
          <a:blip r:embed="rId3"/>
          <a:srcRect r="-1" b="2499"/>
          <a:stretch>
            <a:fillRect/>
          </a:stretch>
        </p:blipFill>
        <p:spPr>
          <a:xfrm>
            <a:off x="1857356" y="785794"/>
            <a:ext cx="5378974" cy="5377048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a_jfw-alice-12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785794"/>
            <a:ext cx="8215338" cy="53131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zena_jfw-alice-12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928670"/>
            <a:ext cx="7643866" cy="49292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zena_jfw-alice-12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928670"/>
            <a:ext cx="7609846" cy="49292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a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642918"/>
            <a:ext cx="8715404" cy="5484566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zena9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1472" y="857232"/>
            <a:ext cx="8049415" cy="5065462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zena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071546"/>
            <a:ext cx="7429552" cy="4576944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1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a-holloway-0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57166"/>
            <a:ext cx="8715404" cy="6116320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zena-holloway-0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571480"/>
            <a:ext cx="8286808" cy="5636284"/>
          </a:xfrm>
          <a:prstGeom prst="ellipse">
            <a:avLst/>
          </a:prstGeom>
          <a:ln w="38100" cap="sq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zena-holloway-0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571480"/>
            <a:ext cx="8358247" cy="5640083"/>
          </a:xfrm>
          <a:prstGeom prst="ellipse">
            <a:avLst/>
          </a:prstGeom>
          <a:ln w="38100" cap="sq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6 CuadroTexto"/>
          <p:cNvSpPr txBox="1"/>
          <p:nvPr/>
        </p:nvSpPr>
        <p:spPr>
          <a:xfrm>
            <a:off x="5500694" y="6000768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atin typeface="Harrington" pitchFamily="82" charset="0"/>
              </a:rPr>
              <a:t>Francisco del Olmo-Jazmín</a:t>
            </a:r>
            <a:endParaRPr lang="es-ES" sz="2000" b="1" dirty="0"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60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na0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428604"/>
            <a:ext cx="4214842" cy="60722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Zena1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428604"/>
            <a:ext cx="4231416" cy="60722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Zena1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7" y="642918"/>
            <a:ext cx="3714776" cy="5581688"/>
          </a:xfrm>
          <a:prstGeom prst="round2DiagRect">
            <a:avLst>
              <a:gd name="adj1" fmla="val 16667"/>
              <a:gd name="adj2" fmla="val 0"/>
            </a:avLst>
          </a:prstGeom>
          <a:ln w="3175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Zena0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642918"/>
            <a:ext cx="3718251" cy="5562640"/>
          </a:xfrm>
          <a:prstGeom prst="round2DiagRect">
            <a:avLst>
              <a:gd name="adj1" fmla="val 16667"/>
              <a:gd name="adj2" fmla="val 0"/>
            </a:avLst>
          </a:prstGeom>
          <a:ln w="3175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ectangle 23"/>
          <p:cNvSpPr>
            <a:spLocks noChangeArrowheads="1"/>
          </p:cNvSpPr>
          <p:nvPr/>
        </p:nvSpPr>
        <p:spPr bwMode="auto">
          <a:xfrm>
            <a:off x="2568564" y="2305050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ena-halloway-fotografa-submarina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zena-halloway-fotografa-submarina-milespowerpoints.com</Template>
  <TotalTime>0</TotalTime>
  <Words>308</Words>
  <Application>Microsoft Office PowerPoint</Application>
  <PresentationFormat>Presentación en pantalla (4:3)</PresentationFormat>
  <Paragraphs>43</Paragraphs>
  <Slides>74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zena-halloway-fotografa-submarina-milespowerpoints.com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2012-06-11T16:06:47Z</dcterms:created>
  <dcterms:modified xsi:type="dcterms:W3CDTF">2012-06-11T16:09:29Z</dcterms:modified>
</cp:coreProperties>
</file>