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5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6" r:id="rId49"/>
    <p:sldId id="307" r:id="rId50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Vlvc67yyak49nsPxQnZSvA" hashData="5P6RuX/j3N3fcnwim610x7HT9V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ECD05-70A9-4108-A0C4-DB1813DC0667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62CE2-F232-4308-9497-D8007484C2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BE8D8-57C2-4B77-A7B8-61A08410222A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14FB7-FC58-415B-8088-A404A6E98E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D8F7D-C1B6-469E-8669-FDADDA2DBFC2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50022-ADEC-4BF6-8FC2-FCE9CE0499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9D031-B5EF-4626-BB60-6B9AEA20618C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C886C-555C-404C-A88C-2C8B7AAF56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6D37F-A354-4F5E-85DD-789CCCA3CB20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933C4-3D14-4411-B9EC-3CF4FF64F22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5D618-4D80-4B5A-81D7-3BF9D1B68CD9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4DEF5-736B-486C-8364-54DE35A866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4644A-1BDD-4025-8168-F4008D9E6383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6E2FA-6FD1-442E-8D3F-B9326A29CA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3E341-B12A-4846-9A11-A9DE83B033C1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31E81-B43D-40B8-A0CB-D4A4A0AB10B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8BC08-3237-4029-A541-2B3FE11908DD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59FF8-DDAD-4051-97DF-4CFDF0ACA2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0A735-99C7-47E5-AD9E-764CF340FA4A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AE68F-1FE6-4E54-A0BA-C94AF2DE0F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691EF-66AC-4A6A-8790-9683801EBB7E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65EFA-05D4-4F72-834C-D114016E4F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3E3822-B29C-4696-8808-0038B5E0BBF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2DD5F7-A8C2-4FBF-B6DE-970ABF55A8F6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800A04-923D-4352-9694-446979D6FC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>
    <p:checke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78BC4B6-BC1A-464E-A139-70827D661AF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gif"/><Relationship Id="rId4" Type="http://schemas.openxmlformats.org/officeDocument/2006/relationships/image" Target="../media/image49.gi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9 Marcador de pie de página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FF0000"/>
              </a:solidFill>
            </a:endParaRPr>
          </a:p>
        </p:txBody>
      </p:sp>
      <p:pic>
        <p:nvPicPr>
          <p:cNvPr id="2051" name="4 Imagen" descr="brucelamont-feralsongsfortheepicdecline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2564904"/>
            <a:ext cx="2230098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lackadder ITC" pitchFamily="82" charset="0"/>
                <a:cs typeface="+mn-cs"/>
              </a:rPr>
              <a:t>Por   Jesús  Mota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4500563" y="0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5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915816" y="0"/>
            <a:ext cx="3182281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spc="200" dirty="0" err="1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FF0000"/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Mistral" pitchFamily="66" charset="0"/>
                <a:ea typeface="Kozuka Mincho Pr6N L" pitchFamily="18" charset="-128"/>
                <a:cs typeface="+mn-cs"/>
              </a:rPr>
              <a:t>YaKuZaS</a:t>
            </a:r>
            <a:endParaRPr lang="es-ES" sz="80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rgbClr val="FF0000"/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Mistral" pitchFamily="66" charset="0"/>
              <a:ea typeface="Kozuka Mincho Pr6N L" pitchFamily="18" charset="-128"/>
              <a:cs typeface="+mn-cs"/>
            </a:endParaRPr>
          </a:p>
        </p:txBody>
      </p:sp>
    </p:spTree>
  </p:cSld>
  <p:clrMapOvr>
    <a:masterClrMapping/>
  </p:clrMapOvr>
  <p:transition spd="slow" advClick="0" advTm="4000">
    <p:blinds/>
    <p:sndAc>
      <p:stSnd loop="1">
        <p:snd r:embed="rId2" name="The lonely shepherd bso Kill Bill - YouTub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Diapositiva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ver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iapositiva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ver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ver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sh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iapositiva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Diapositiva1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iapositiva1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1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iapositiva1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iapositiva1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Diapositiva1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iapositiva1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Diapositiva1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42852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ll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Diapositiva1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ll dir="l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Diapositiva2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Diapositiva2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Diapositiva2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Diapositiva2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Diapositiva2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Diapositiva2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Diapositiva2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Diapositiva2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Diapositiva2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trips dir="l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Diapositiva2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trip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Diapositiva3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Diapositiva3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sh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Diapositiva3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Diapositiva3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sh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Diapositiva3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Diapositiva3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ver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Diapositiva3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v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Diapositiva3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ver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Diapositiva3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Diapositiva3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blind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Diapositiva4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Diapositiva4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Diapositiva4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Diapositiva4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Imagen" descr="Diapositiva4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 descr="Diapositiva4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ver dir="r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Imagen" descr="Diapositiva4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C:\Documents and Settings\PEPI\Escritorio\6988149yakuz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Picture 2" descr="C:\Documents and Settings\PEPI\Escritorio\4609681yakuzagamerol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8038" y="620713"/>
            <a:ext cx="5795962" cy="49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267744" y="0"/>
            <a:ext cx="1979196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sewood Std Regular" pitchFamily="82" charset="0"/>
                <a:cs typeface="+mn-cs"/>
              </a:rPr>
              <a:t>fin</a:t>
            </a:r>
          </a:p>
        </p:txBody>
      </p:sp>
      <p:pic>
        <p:nvPicPr>
          <p:cNvPr id="49157" name="Picture 5" descr="C:\Users\Usuario\Desktop\yakuza-gif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7003" y="0"/>
            <a:ext cx="2666997" cy="714356"/>
          </a:xfrm>
          <a:prstGeom prst="rect">
            <a:avLst/>
          </a:prstGeom>
          <a:noFill/>
        </p:spPr>
      </p:pic>
      <p:pic>
        <p:nvPicPr>
          <p:cNvPr id="49158" name="Picture 6" descr="C:\Users\Usuario\Desktop\mi firm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16" y="5239057"/>
            <a:ext cx="3214710" cy="119985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aku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yaku</Template>
  <TotalTime>16</TotalTime>
  <Words>65</Words>
  <Application>Microsoft Office PowerPoint</Application>
  <PresentationFormat>Presentación en pantalla (4:3)</PresentationFormat>
  <Paragraphs>31</Paragraphs>
  <Slides>48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2" baseType="lpstr">
      <vt:lpstr>Calibri</vt:lpstr>
      <vt:lpstr>Arial</vt:lpstr>
      <vt:lpstr>yaku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</cp:revision>
  <dcterms:created xsi:type="dcterms:W3CDTF">2013-01-07T12:05:39Z</dcterms:created>
  <dcterms:modified xsi:type="dcterms:W3CDTF">2013-01-07T12:21:45Z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