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UBLUEADSbDQMOuMzqKKFg==" hashData="Bs1MH469fFjK/Hx6yfA3EPD7Y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7CACC-82F4-4D8F-AFF0-1E533EC580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972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B6C6F-1D92-4837-A46E-A0A2E007DDF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5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4D6FC-CEF6-48BB-9FE4-E47E38C3A6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4507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F986E-1868-4049-8BBC-65D3C996654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2091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A32E9-0176-42FE-9A3A-3FBA3F9F2E3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6297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7DC31-8EE0-4C53-980C-03B3F6E8BB8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901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9AAAA-3447-4685-92AB-0B378674BFC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0426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6EF2F-1A3F-4808-AF74-7EB424D401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475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DD510-2118-4E08-8F82-33024287EBB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5059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8D6BD-8D92-4094-BEEE-3E0E9A5AE03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5151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663A1-9EE3-4171-AE12-065B1CAEE2E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535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F97BCC-03D2-4EC8-8C9D-6E89489F33B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26" Type="http://schemas.openxmlformats.org/officeDocument/2006/relationships/image" Target="../media/image24.gif"/><Relationship Id="rId3" Type="http://schemas.openxmlformats.org/officeDocument/2006/relationships/image" Target="../media/image1.gif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5" Type="http://schemas.openxmlformats.org/officeDocument/2006/relationships/image" Target="../media/image23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gif"/><Relationship Id="rId29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gif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gif"/><Relationship Id="rId28" Type="http://schemas.openxmlformats.org/officeDocument/2006/relationships/image" Target="../media/image26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jpeg"/><Relationship Id="rId27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slide0001_image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18012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itre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052513"/>
            <a:ext cx="1870075" cy="59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titr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565400"/>
            <a:ext cx="2519362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slide0001_image0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392612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lide0001_image0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392612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slide0001_image004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win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wind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Earth_Wind_W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49275"/>
            <a:ext cx="5472112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space51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7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63959702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7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bird_2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700213"/>
            <a:ext cx="4032250" cy="205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5303_photo_manipulation_hd_wallpapers_water_desert_tre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26083_photo_manipulation_nuclear_sunset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tumblr_m5ds7cpJ2j1ryn2bxo1_500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465637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tumblr_lqlfkfNOJ91qh0q8mo1_500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49275"/>
            <a:ext cx="4618038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imagesCA3YEPVH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49275"/>
            <a:ext cx="4608513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refrain centre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49275"/>
            <a:ext cx="5040312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 descr="cropped-309992_167121583365450_6346197_n3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 descr="fantasy_art_scenery_wallpaper_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5436545_SunsetClouds_2_OctS2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5" name="Picture 47" descr="graphics-birds-410492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6" name="Picture 48" descr="237743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7" name="Picture 49" descr="74086170"/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Picture 53" descr="fd_01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9275"/>
            <a:ext cx="5184775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2" name="Picture 54" descr="wall33-8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6" name="Picture 58" descr="FEUER26"/>
          <p:cNvPicPr>
            <a:picLocks noChangeAspect="1" noChangeArrowheads="1" noCrop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3238"/>
            <a:ext cx="6477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7" name="Picture 59" descr="FEUER26"/>
          <p:cNvPicPr>
            <a:picLocks noChangeAspect="1" noChangeArrowheads="1" noCrop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844675"/>
            <a:ext cx="6477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scorpions wind of chan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2000"/>
                            </p:stCondLst>
                            <p:childTnLst>
                              <p:par>
                                <p:cTn id="65" presetID="55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08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25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42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585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75000"/>
                            </p:stCondLst>
                            <p:childTnLst>
                              <p:par>
                                <p:cTn id="108" presetID="10" presetClass="exit" presetSubtype="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915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206500"/>
                            </p:stCondLst>
                            <p:childTnLst>
                              <p:par>
                                <p:cTn id="122" presetID="55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23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248500"/>
                            </p:stCondLst>
                            <p:childTnLst>
                              <p:par>
                                <p:cTn id="138" presetID="10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6450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0"/>
                                        <p:tgtEl>
                                          <p:spTgt spid="2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2735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20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895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305500"/>
                            </p:stCondLst>
                            <p:childTnLst>
                              <p:par>
                                <p:cTn id="172" presetID="10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321500"/>
                            </p:stCondLst>
                            <p:childTnLst>
                              <p:par>
                                <p:cTn id="1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60</Words>
  <Application>Microsoft Office PowerPoint</Application>
  <PresentationFormat>Affichage à l'écran (4:3)</PresentationFormat>
  <Paragraphs>28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4" baseType="lpstr">
      <vt:lpstr>Arial</vt:lpstr>
      <vt:lpstr>Modèle par défaut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jos</dc:creator>
  <cp:lastModifiedBy>jos</cp:lastModifiedBy>
  <cp:revision>24</cp:revision>
  <dcterms:created xsi:type="dcterms:W3CDTF">2013-06-23T05:32:24Z</dcterms:created>
  <dcterms:modified xsi:type="dcterms:W3CDTF">2013-12-30T05:59:04Z</dcterms:modified>
</cp:coreProperties>
</file>