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0" r:id="rId4"/>
    <p:sldId id="257" r:id="rId5"/>
    <p:sldId id="258" r:id="rId6"/>
    <p:sldId id="259" r:id="rId7"/>
    <p:sldId id="260" r:id="rId8"/>
    <p:sldId id="261" r:id="rId9"/>
    <p:sldId id="282" r:id="rId10"/>
    <p:sldId id="262" r:id="rId11"/>
    <p:sldId id="263" r:id="rId12"/>
    <p:sldId id="283" r:id="rId13"/>
    <p:sldId id="264" r:id="rId14"/>
    <p:sldId id="281" r:id="rId15"/>
    <p:sldId id="265" r:id="rId16"/>
    <p:sldId id="266" r:id="rId17"/>
    <p:sldId id="267" r:id="rId18"/>
    <p:sldId id="279" r:id="rId1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h+1jlFeyADHVC0liHhTsw==" hashData="FOa4Q0ca8EThtOSG81RkNkc+BRacGpZQwxe2b1005EExqftty8tfPSH+b1BVjzQLEMlNxPUUFgSOTlnwPeKN6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BFEC"/>
    <a:srgbClr val="D6D6D6"/>
    <a:srgbClr val="D3D3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3" autoAdjust="0"/>
    <p:restoredTop sz="94660"/>
  </p:normalViewPr>
  <p:slideViewPr>
    <p:cSldViewPr snapToGrid="0">
      <p:cViewPr>
        <p:scale>
          <a:sx n="33" d="100"/>
          <a:sy n="33" d="100"/>
        </p:scale>
        <p:origin x="453" y="4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FE2C1-C937-4BF9-95AD-E28CE56CFD6E}" type="datetimeFigureOut">
              <a:rPr lang="es-ES" smtClean="0"/>
              <a:t>27/09/2017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71382-CF92-4E3A-BE16-0FA169357A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292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FE2C1-C937-4BF9-95AD-E28CE56CFD6E}" type="datetimeFigureOut">
              <a:rPr lang="es-ES" smtClean="0"/>
              <a:t>27/09/2017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71382-CF92-4E3A-BE16-0FA169357A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714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FE2C1-C937-4BF9-95AD-E28CE56CFD6E}" type="datetimeFigureOut">
              <a:rPr lang="es-ES" smtClean="0"/>
              <a:t>27/09/2017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71382-CF92-4E3A-BE16-0FA169357A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582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FE2C1-C937-4BF9-95AD-E28CE56CFD6E}" type="datetimeFigureOut">
              <a:rPr lang="es-ES" smtClean="0"/>
              <a:t>27/09/2017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71382-CF92-4E3A-BE16-0FA169357A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89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FE2C1-C937-4BF9-95AD-E28CE56CFD6E}" type="datetimeFigureOut">
              <a:rPr lang="es-ES" smtClean="0"/>
              <a:t>27/09/2017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71382-CF92-4E3A-BE16-0FA169357A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770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FE2C1-C937-4BF9-95AD-E28CE56CFD6E}" type="datetimeFigureOut">
              <a:rPr lang="es-ES" smtClean="0"/>
              <a:t>27/09/2017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71382-CF92-4E3A-BE16-0FA169357A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230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FE2C1-C937-4BF9-95AD-E28CE56CFD6E}" type="datetimeFigureOut">
              <a:rPr lang="es-ES" smtClean="0"/>
              <a:t>27/09/2017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71382-CF92-4E3A-BE16-0FA169357A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954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FE2C1-C937-4BF9-95AD-E28CE56CFD6E}" type="datetimeFigureOut">
              <a:rPr lang="es-ES" smtClean="0"/>
              <a:t>27/09/2017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71382-CF92-4E3A-BE16-0FA169357A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579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FE2C1-C937-4BF9-95AD-E28CE56CFD6E}" type="datetimeFigureOut">
              <a:rPr lang="es-ES" smtClean="0"/>
              <a:t>27/09/2017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71382-CF92-4E3A-BE16-0FA169357A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695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FE2C1-C937-4BF9-95AD-E28CE56CFD6E}" type="datetimeFigureOut">
              <a:rPr lang="es-ES" smtClean="0"/>
              <a:t>27/09/2017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71382-CF92-4E3A-BE16-0FA169357A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921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FE2C1-C937-4BF9-95AD-E28CE56CFD6E}" type="datetimeFigureOut">
              <a:rPr lang="es-ES" smtClean="0"/>
              <a:t>27/09/2017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71382-CF92-4E3A-BE16-0FA169357A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218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17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FE2C1-C937-4BF9-95AD-E28CE56CFD6E}" type="datetimeFigureOut">
              <a:rPr lang="es-ES" smtClean="0"/>
              <a:t>27/09/2017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71382-CF92-4E3A-BE16-0FA169357A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3730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577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160270" y="2400300"/>
            <a:ext cx="7440930" cy="2554545"/>
          </a:xfrm>
          <a:prstGeom prst="rect">
            <a:avLst/>
          </a:prstGeom>
          <a:solidFill>
            <a:schemeClr val="tx1"/>
          </a:solidFill>
          <a:effectLst>
            <a:outerShdw blurRad="12700" dist="165100" dir="1200000" algn="ctr" rotWithShape="0">
              <a:schemeClr val="bg1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z="-6350"/>
        </p:spPr>
        <p:txBody>
          <a:bodyPr wrap="square" rtlCol="0">
            <a:spAutoFit/>
          </a:bodyPr>
          <a:lstStyle/>
          <a:p>
            <a:pPr algn="ctr"/>
            <a:r>
              <a:rPr lang="es-ES" sz="6000" b="1" dirty="0" smtClean="0">
                <a:solidFill>
                  <a:schemeClr val="bg1"/>
                </a:solidFill>
              </a:rPr>
              <a:t>Wildlife Photographer of the year 2017</a:t>
            </a:r>
          </a:p>
          <a:p>
            <a:pPr algn="ctr"/>
            <a:r>
              <a:rPr lang="es-ES" sz="4000" b="1" dirty="0" smtClean="0">
                <a:solidFill>
                  <a:schemeClr val="bg1"/>
                </a:solidFill>
              </a:rPr>
              <a:t>Finalistas.</a:t>
            </a:r>
            <a:endParaRPr lang="es-ES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06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henry mancini &amp; ennio moricone - music of ennio morricone - nuovo cinema paradiso.wav"/>
          </p:stSnd>
        </p:sndAc>
      </p:transition>
    </mc:Choice>
    <mc:Fallback xmlns="">
      <p:transition spd="slow">
        <p:sndAc>
          <p:stSnd loop="1">
            <p:snd r:embed="rId3" name="henry mancini &amp; ennio moricone - music of ennio morricone - nuovo cinema paradis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73084" y="835503"/>
            <a:ext cx="10820400" cy="563231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chemeClr val="bg1"/>
                </a:solidFill>
              </a:rPr>
              <a:t>Ya se anunciaron las fotos finalistas del Wildlife Photographer of the year, uno de los concursos de fotografía de naturaleza mas importantes del mundo.</a:t>
            </a:r>
          </a:p>
          <a:p>
            <a:endParaRPr lang="es-ES" sz="3600" b="1" dirty="0" smtClean="0">
              <a:solidFill>
                <a:schemeClr val="bg1"/>
              </a:solidFill>
            </a:endParaRPr>
          </a:p>
          <a:p>
            <a:r>
              <a:rPr lang="es-ES" sz="3600" b="1" dirty="0">
                <a:solidFill>
                  <a:schemeClr val="bg1"/>
                </a:solidFill>
              </a:rPr>
              <a:t>El concurso está organizado por el Museo de Historia Natural de Londres y las imágenes que fueron elegidas entre  50 mil tomas de fotógrafos de 92 países distintos, muestran toda la maravilla y la fragilidad de la naturaleza. </a:t>
            </a:r>
            <a:endParaRPr lang="es-ES" sz="36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3600" dirty="0" smtClean="0">
                <a:solidFill>
                  <a:schemeClr val="bg1"/>
                </a:solidFill>
              </a:rPr>
              <a:t> </a:t>
            </a:r>
            <a:endParaRPr lang="es-E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01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225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2611828" y="6096896"/>
            <a:ext cx="5068596" cy="70788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/>
              <a:t>Salvado pero enjaulado</a:t>
            </a:r>
            <a:endParaRPr lang="es-ES" sz="4000" dirty="0"/>
          </a:p>
        </p:txBody>
      </p:sp>
      <p:sp>
        <p:nvSpPr>
          <p:cNvPr id="4" name="CuadroTexto 3"/>
          <p:cNvSpPr txBox="1"/>
          <p:nvPr/>
        </p:nvSpPr>
        <p:spPr>
          <a:xfrm>
            <a:off x="10447020" y="366623"/>
            <a:ext cx="1744980" cy="6124754"/>
          </a:xfrm>
          <a:prstGeom prst="rect">
            <a:avLst/>
          </a:prstGeom>
          <a:noFill/>
          <a:effectLst>
            <a:outerShdw blurRad="50800" dist="50800" dir="18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Sumatra, Indonesia. Un tigre de seis meses al que le fué cortada una pata después de haber quedado atrapado en una trampa.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98115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406552" cy="693416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2217420" y="6263640"/>
            <a:ext cx="5943600" cy="584775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/>
              <a:t>Abrazo de oso</a:t>
            </a:r>
            <a:endParaRPr lang="es-ES" sz="3200" dirty="0"/>
          </a:p>
        </p:txBody>
      </p:sp>
      <p:sp>
        <p:nvSpPr>
          <p:cNvPr id="5" name="CuadroTexto 4"/>
          <p:cNvSpPr txBox="1"/>
          <p:nvPr/>
        </p:nvSpPr>
        <p:spPr>
          <a:xfrm>
            <a:off x="10510893" y="1697365"/>
            <a:ext cx="1750380" cy="3970318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Lake Clark, Alaska. </a:t>
            </a:r>
          </a:p>
          <a:p>
            <a:r>
              <a:rPr lang="es-ES" sz="2800" dirty="0" smtClean="0"/>
              <a:t>Un cachorro de oso pardo quiere jugar con la madre</a:t>
            </a:r>
          </a:p>
        </p:txBody>
      </p:sp>
    </p:spTree>
    <p:extLst>
      <p:ext uri="{BB962C8B-B14F-4D97-AF65-F5344CB8AC3E}">
        <p14:creationId xmlns:p14="http://schemas.microsoft.com/office/powerpoint/2010/main" val="220161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889208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1849994" y="6051550"/>
            <a:ext cx="5189220" cy="584775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/>
              <a:t>Aguila audaz</a:t>
            </a:r>
            <a:endParaRPr lang="es-ES" sz="3200" dirty="0"/>
          </a:p>
        </p:txBody>
      </p:sp>
      <p:sp>
        <p:nvSpPr>
          <p:cNvPr id="5" name="CuadroTexto 4"/>
          <p:cNvSpPr txBox="1"/>
          <p:nvPr/>
        </p:nvSpPr>
        <p:spPr>
          <a:xfrm>
            <a:off x="9132570" y="1577340"/>
            <a:ext cx="3059430" cy="353943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3200" dirty="0" smtClean="0"/>
              <a:t>Dutch Harbor. Amaknak</a:t>
            </a:r>
            <a:r>
              <a:rPr lang="es-ES" sz="3200" dirty="0"/>
              <a:t>. Alaska </a:t>
            </a:r>
            <a:endParaRPr lang="es-ES" sz="3200" dirty="0" smtClean="0"/>
          </a:p>
          <a:p>
            <a:r>
              <a:rPr lang="es-ES" sz="3200" dirty="0" smtClean="0"/>
              <a:t>Un águila  completamente mojada tras varios días de intensas lluvias </a:t>
            </a: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200442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1062990" y="5897880"/>
            <a:ext cx="4732020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/>
              <a:t>Tesoro del ártico</a:t>
            </a:r>
            <a:endParaRPr lang="es-ES" sz="3600" dirty="0"/>
          </a:p>
        </p:txBody>
      </p:sp>
      <p:sp>
        <p:nvSpPr>
          <p:cNvPr id="5" name="CuadroTexto 4"/>
          <p:cNvSpPr txBox="1"/>
          <p:nvPr/>
        </p:nvSpPr>
        <p:spPr>
          <a:xfrm>
            <a:off x="7292340" y="2000250"/>
            <a:ext cx="4491990" cy="2062103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3200" dirty="0" smtClean="0"/>
              <a:t>Rusia . Isla de Wrangel.</a:t>
            </a:r>
          </a:p>
          <a:p>
            <a:r>
              <a:rPr lang="es-ES" sz="3200" dirty="0" smtClean="0"/>
              <a:t>Un zorro ártico carga un huevo que robó del nido de un pato de las nieves.</a:t>
            </a: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249215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594" y="0"/>
            <a:ext cx="1029225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4069080" y="5600700"/>
            <a:ext cx="5680710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/>
              <a:t>Ojeada del Lynx</a:t>
            </a:r>
            <a:endParaRPr lang="es-ES" sz="3600" dirty="0"/>
          </a:p>
        </p:txBody>
      </p:sp>
      <p:sp>
        <p:nvSpPr>
          <p:cNvPr id="4" name="CuadroTexto 3"/>
          <p:cNvSpPr txBox="1"/>
          <p:nvPr/>
        </p:nvSpPr>
        <p:spPr>
          <a:xfrm>
            <a:off x="435524" y="1943100"/>
            <a:ext cx="1703070" cy="353943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Sierra de Andújar.</a:t>
            </a:r>
          </a:p>
          <a:p>
            <a:r>
              <a:rPr lang="es-ES" sz="2800" dirty="0"/>
              <a:t>España</a:t>
            </a:r>
            <a:r>
              <a:rPr lang="es-ES" sz="2800" dirty="0" smtClean="0"/>
              <a:t>.</a:t>
            </a:r>
          </a:p>
          <a:p>
            <a:r>
              <a:rPr lang="es-ES" sz="2800" dirty="0" smtClean="0"/>
              <a:t>Parque Natural. Un lince ibérico. </a:t>
            </a:r>
          </a:p>
          <a:p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236976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428" y="0"/>
            <a:ext cx="10213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5280660" y="6092190"/>
            <a:ext cx="4857750" cy="65151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/>
              <a:t>Los infiltrados</a:t>
            </a:r>
            <a:endParaRPr lang="es-ES" sz="3600" dirty="0"/>
          </a:p>
        </p:txBody>
      </p:sp>
      <p:sp>
        <p:nvSpPr>
          <p:cNvPr id="4" name="CuadroTexto 3"/>
          <p:cNvSpPr txBox="1"/>
          <p:nvPr/>
        </p:nvSpPr>
        <p:spPr>
          <a:xfrm>
            <a:off x="0" y="1280160"/>
            <a:ext cx="1899748" cy="4031873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3200" dirty="0" smtClean="0"/>
              <a:t>Lembeh.</a:t>
            </a:r>
          </a:p>
          <a:p>
            <a:r>
              <a:rPr lang="es-ES" sz="3200" dirty="0" smtClean="0"/>
              <a:t>Indonesia.Tres peces payaso con un parásito en sus bocas.</a:t>
            </a: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326394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225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2560320" y="6160770"/>
            <a:ext cx="5154930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/>
              <a:t>Entrega reluciente</a:t>
            </a:r>
            <a:endParaRPr lang="es-ES" sz="3600" dirty="0"/>
          </a:p>
        </p:txBody>
      </p:sp>
      <p:sp>
        <p:nvSpPr>
          <p:cNvPr id="4" name="CuadroTexto 3"/>
          <p:cNvSpPr txBox="1"/>
          <p:nvPr/>
        </p:nvSpPr>
        <p:spPr>
          <a:xfrm>
            <a:off x="10342127" y="1012954"/>
            <a:ext cx="1994998" cy="483209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Costa Rica.</a:t>
            </a:r>
          </a:p>
          <a:p>
            <a:r>
              <a:rPr lang="es-ES" sz="2800" dirty="0" smtClean="0"/>
              <a:t>Un quetzal alimenta d </a:t>
            </a:r>
          </a:p>
          <a:p>
            <a:r>
              <a:rPr lang="es-ES" sz="2800" dirty="0" smtClean="0"/>
              <a:t>A sus crías</a:t>
            </a:r>
          </a:p>
          <a:p>
            <a:r>
              <a:rPr lang="es-ES" sz="2800" dirty="0" smtClean="0"/>
              <a:t>En el nido.</a:t>
            </a:r>
          </a:p>
          <a:p>
            <a:r>
              <a:rPr lang="es-ES" sz="2800" dirty="0" smtClean="0"/>
              <a:t>El fotógrafo los observó</a:t>
            </a:r>
          </a:p>
          <a:p>
            <a:r>
              <a:rPr lang="es-ES" sz="2800" dirty="0"/>
              <a:t> </a:t>
            </a:r>
            <a:r>
              <a:rPr lang="es-ES" sz="2800" dirty="0" smtClean="0"/>
              <a:t> una</a:t>
            </a:r>
          </a:p>
          <a:p>
            <a:r>
              <a:rPr lang="es-ES" sz="2800" dirty="0" smtClean="0"/>
              <a:t>Semana  para tomar la foto. 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295812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727" y="0"/>
            <a:ext cx="9670273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3989070" y="5875020"/>
            <a:ext cx="6755130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/>
              <a:t>Romance entre los ángeles.</a:t>
            </a:r>
            <a:endParaRPr lang="es-ES" sz="3600" dirty="0"/>
          </a:p>
        </p:txBody>
      </p:sp>
      <p:sp>
        <p:nvSpPr>
          <p:cNvPr id="4" name="CuadroTexto 3"/>
          <p:cNvSpPr txBox="1"/>
          <p:nvPr/>
        </p:nvSpPr>
        <p:spPr>
          <a:xfrm>
            <a:off x="25979" y="1582479"/>
            <a:ext cx="2495748" cy="4031873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3200" dirty="0" smtClean="0"/>
              <a:t>Mar de Ochotsk.</a:t>
            </a:r>
          </a:p>
          <a:p>
            <a:r>
              <a:rPr lang="es-ES" sz="3200" dirty="0" smtClean="0"/>
              <a:t>Moluscos conocidos como “ángeles de mar”, apareándose.</a:t>
            </a: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252483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3D3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0" y="0"/>
            <a:ext cx="12182647" cy="686113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506" y="78953"/>
            <a:ext cx="5685333" cy="67032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4841572" y="5931116"/>
            <a:ext cx="5029200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/>
              <a:t>El poder de la matriarca</a:t>
            </a:r>
            <a:endParaRPr lang="es-ES" sz="3600" dirty="0"/>
          </a:p>
        </p:txBody>
      </p:sp>
      <p:sp>
        <p:nvSpPr>
          <p:cNvPr id="4" name="CuadroTexto 3"/>
          <p:cNvSpPr txBox="1"/>
          <p:nvPr/>
        </p:nvSpPr>
        <p:spPr>
          <a:xfrm>
            <a:off x="1071822" y="3025662"/>
            <a:ext cx="3063240" cy="175432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3600" dirty="0" smtClean="0"/>
              <a:t>Una hembra de elefante al atardecer.</a:t>
            </a:r>
            <a:endParaRPr lang="es-ES" sz="3600" dirty="0"/>
          </a:p>
        </p:txBody>
      </p:sp>
    </p:spTree>
    <p:extLst>
      <p:ext uri="{BB962C8B-B14F-4D97-AF65-F5344CB8AC3E}">
        <p14:creationId xmlns:p14="http://schemas.microsoft.com/office/powerpoint/2010/main" val="244051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1.48148E-6 L 0.0819 0.175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89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82647" cy="686113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5" y="92082"/>
            <a:ext cx="9415008" cy="66769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2948940" y="5840730"/>
            <a:ext cx="4423410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/>
              <a:t>Saguaro twist</a:t>
            </a:r>
            <a:endParaRPr lang="es-ES" sz="3600" dirty="0"/>
          </a:p>
        </p:txBody>
      </p:sp>
      <p:sp>
        <p:nvSpPr>
          <p:cNvPr id="6" name="CuadroTexto 5"/>
          <p:cNvSpPr txBox="1"/>
          <p:nvPr/>
        </p:nvSpPr>
        <p:spPr>
          <a:xfrm>
            <a:off x="9786651" y="1222348"/>
            <a:ext cx="2521727" cy="5078313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3600" dirty="0" smtClean="0"/>
              <a:t>Desierto de Sonora. </a:t>
            </a:r>
          </a:p>
          <a:p>
            <a:r>
              <a:rPr lang="es-ES" sz="3600" dirty="0" smtClean="0"/>
              <a:t>Arizona, EE.UU. Cactus Saguaros, que pueden alcanzar los 12 metros.</a:t>
            </a:r>
            <a:endParaRPr lang="es-ES" sz="3600" dirty="0"/>
          </a:p>
        </p:txBody>
      </p:sp>
    </p:spTree>
    <p:extLst>
      <p:ext uri="{BB962C8B-B14F-4D97-AF65-F5344CB8AC3E}">
        <p14:creationId xmlns:p14="http://schemas.microsoft.com/office/powerpoint/2010/main" val="215612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1.48148E-6 L 0.17122 0.17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55" y="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935" y="0"/>
            <a:ext cx="1001406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4584642" y="6161794"/>
            <a:ext cx="5200650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/>
              <a:t>Gimnasio acuático</a:t>
            </a:r>
            <a:endParaRPr lang="es-ES" sz="3600" dirty="0"/>
          </a:p>
        </p:txBody>
      </p:sp>
      <p:sp>
        <p:nvSpPr>
          <p:cNvPr id="4" name="CuadroTexto 3"/>
          <p:cNvSpPr txBox="1"/>
          <p:nvPr/>
        </p:nvSpPr>
        <p:spPr>
          <a:xfrm>
            <a:off x="-1" y="1760220"/>
            <a:ext cx="21779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/>
              <a:t>Antártida. Una foca de Weddell y su cría.</a:t>
            </a:r>
          </a:p>
        </p:txBody>
      </p:sp>
    </p:spTree>
    <p:extLst>
      <p:ext uri="{BB962C8B-B14F-4D97-AF65-F5344CB8AC3E}">
        <p14:creationId xmlns:p14="http://schemas.microsoft.com/office/powerpoint/2010/main" val="316394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6425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2137410" y="5989320"/>
            <a:ext cx="5623560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/>
              <a:t>Pausa de invierno.</a:t>
            </a:r>
            <a:endParaRPr lang="es-ES" sz="3600" dirty="0"/>
          </a:p>
        </p:txBody>
      </p:sp>
      <p:sp>
        <p:nvSpPr>
          <p:cNvPr id="5" name="CuadroTexto 4"/>
          <p:cNvSpPr txBox="1"/>
          <p:nvPr/>
        </p:nvSpPr>
        <p:spPr>
          <a:xfrm>
            <a:off x="9841230" y="1659285"/>
            <a:ext cx="2270760" cy="353943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3200" dirty="0" smtClean="0"/>
              <a:t>Suecia. Una ardilla con los ojos cerrados en una fría mañana de invierno.</a:t>
            </a: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157537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834390" y="5772150"/>
            <a:ext cx="6023610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es-ES" sz="3600" dirty="0" smtClean="0"/>
              <a:t>Surfeador de aguas residuales</a:t>
            </a:r>
            <a:endParaRPr lang="es-ES" sz="3600" dirty="0"/>
          </a:p>
        </p:txBody>
      </p:sp>
      <p:sp>
        <p:nvSpPr>
          <p:cNvPr id="4" name="CuadroTexto 3"/>
          <p:cNvSpPr txBox="1"/>
          <p:nvPr/>
        </p:nvSpPr>
        <p:spPr>
          <a:xfrm>
            <a:off x="7292340" y="1085850"/>
            <a:ext cx="44234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/>
              <a:t>Isla Sumbawa. Indonesia.</a:t>
            </a:r>
          </a:p>
          <a:p>
            <a:r>
              <a:rPr lang="es-ES" sz="3600" dirty="0" smtClean="0"/>
              <a:t>Un caballito de mar lleva un hisopo.</a:t>
            </a:r>
          </a:p>
          <a:p>
            <a:endParaRPr lang="es-ES" sz="3600" dirty="0"/>
          </a:p>
          <a:p>
            <a:r>
              <a:rPr lang="es-ES" sz="3600" dirty="0" smtClean="0"/>
              <a:t>La imagen mas triste habla de la contaminación .</a:t>
            </a:r>
            <a:endParaRPr lang="es-ES" sz="3600" dirty="0"/>
          </a:p>
        </p:txBody>
      </p:sp>
    </p:spTree>
    <p:extLst>
      <p:ext uri="{BB962C8B-B14F-4D97-AF65-F5344CB8AC3E}">
        <p14:creationId xmlns:p14="http://schemas.microsoft.com/office/powerpoint/2010/main" val="416145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409653" y="2197661"/>
            <a:ext cx="7440930" cy="2554545"/>
          </a:xfrm>
          <a:prstGeom prst="rect">
            <a:avLst/>
          </a:prstGeom>
          <a:solidFill>
            <a:srgbClr val="7030A0"/>
          </a:solidFill>
          <a:effectLst>
            <a:outerShdw blurRad="12700" dist="165100" dir="1200000" algn="ctr" rotWithShape="0">
              <a:schemeClr val="bg1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z="-6350"/>
        </p:spPr>
        <p:txBody>
          <a:bodyPr wrap="square" rtlCol="0">
            <a:spAutoFit/>
          </a:bodyPr>
          <a:lstStyle/>
          <a:p>
            <a:r>
              <a:rPr lang="es-ES" sz="4000" b="1" dirty="0">
                <a:solidFill>
                  <a:schemeClr val="bg1"/>
                </a:solidFill>
              </a:rPr>
              <a:t>Imágenes: de Infobae</a:t>
            </a:r>
          </a:p>
          <a:p>
            <a:r>
              <a:rPr lang="es-ES" sz="4000" b="1" dirty="0">
                <a:solidFill>
                  <a:schemeClr val="bg1"/>
                </a:solidFill>
              </a:rPr>
              <a:t>Música: </a:t>
            </a:r>
            <a:r>
              <a:rPr lang="es-ES" sz="4000" b="1" dirty="0" err="1">
                <a:solidFill>
                  <a:schemeClr val="bg1"/>
                </a:solidFill>
              </a:rPr>
              <a:t>Nuovo</a:t>
            </a:r>
            <a:r>
              <a:rPr lang="es-ES" sz="4000" b="1" dirty="0">
                <a:solidFill>
                  <a:schemeClr val="bg1"/>
                </a:solidFill>
              </a:rPr>
              <a:t> </a:t>
            </a:r>
            <a:r>
              <a:rPr lang="es-ES" sz="4000" b="1" dirty="0" smtClean="0">
                <a:solidFill>
                  <a:schemeClr val="bg1"/>
                </a:solidFill>
              </a:rPr>
              <a:t>Cinema </a:t>
            </a:r>
            <a:r>
              <a:rPr lang="es-ES" sz="4000" b="1" dirty="0" err="1" smtClean="0">
                <a:solidFill>
                  <a:schemeClr val="bg1"/>
                </a:solidFill>
              </a:rPr>
              <a:t>Paradiso</a:t>
            </a:r>
            <a:r>
              <a:rPr lang="es-ES" sz="4000" b="1" dirty="0">
                <a:solidFill>
                  <a:schemeClr val="bg1"/>
                </a:solidFill>
              </a:rPr>
              <a:t>. </a:t>
            </a:r>
            <a:r>
              <a:rPr lang="es-ES" sz="4000" b="1" dirty="0" smtClean="0">
                <a:solidFill>
                  <a:schemeClr val="bg1"/>
                </a:solidFill>
              </a:rPr>
              <a:t>		</a:t>
            </a:r>
            <a:r>
              <a:rPr lang="es-ES" sz="4000" b="1" dirty="0" err="1" smtClean="0">
                <a:solidFill>
                  <a:schemeClr val="bg1"/>
                </a:solidFill>
              </a:rPr>
              <a:t>Ennio</a:t>
            </a:r>
            <a:r>
              <a:rPr lang="es-ES" sz="4000" b="1" dirty="0" smtClean="0">
                <a:solidFill>
                  <a:schemeClr val="bg1"/>
                </a:solidFill>
              </a:rPr>
              <a:t> </a:t>
            </a:r>
            <a:r>
              <a:rPr lang="es-ES" sz="4000" b="1" dirty="0" err="1">
                <a:solidFill>
                  <a:schemeClr val="bg1"/>
                </a:solidFill>
              </a:rPr>
              <a:t>Morricone</a:t>
            </a:r>
            <a:endParaRPr lang="es-ES" sz="4000" b="1" dirty="0">
              <a:solidFill>
                <a:schemeClr val="bg1"/>
              </a:solidFill>
            </a:endParaRPr>
          </a:p>
          <a:p>
            <a:r>
              <a:rPr lang="es-ES" sz="4000" b="1" dirty="0">
                <a:solidFill>
                  <a:schemeClr val="bg1"/>
                </a:solidFill>
              </a:rPr>
              <a:t>Presentación: Cholulita</a:t>
            </a:r>
          </a:p>
        </p:txBody>
      </p:sp>
    </p:spTree>
    <p:extLst>
      <p:ext uri="{BB962C8B-B14F-4D97-AF65-F5344CB8AC3E}">
        <p14:creationId xmlns:p14="http://schemas.microsoft.com/office/powerpoint/2010/main" val="278274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503</TotalTime>
  <Words>357</Words>
  <Application>Microsoft Office PowerPoint</Application>
  <PresentationFormat>Panorámica</PresentationFormat>
  <Paragraphs>54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Nelide Venerucci</dc:creator>
  <cp:lastModifiedBy>Nelide Venerucci</cp:lastModifiedBy>
  <cp:revision>51</cp:revision>
  <dcterms:created xsi:type="dcterms:W3CDTF">2017-09-21T18:57:00Z</dcterms:created>
  <dcterms:modified xsi:type="dcterms:W3CDTF">2017-09-27T19:41:29Z</dcterms:modified>
</cp:coreProperties>
</file>