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BBn1whi4z0l5N/WVrV7bg==" hashData="EfDUlzdlQ6TLOzqf7O/UhJ4wxqJjdMtduupbPhWoBUjnflIcYIWOBNSHFSzlqHgvRSXF7G3SB7FQRySBFwkED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2C00"/>
    <a:srgbClr val="967200"/>
    <a:srgbClr val="765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49" d="100"/>
          <a:sy n="49" d="100"/>
        </p:scale>
        <p:origin x="799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28452B-5E66-4DF3-AF94-0B9AA45FA8BA}" type="datetimeFigureOut">
              <a:rPr lang="es-ES" smtClean="0"/>
              <a:t>13/11/2017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7B326C-2BC7-4CCA-948F-E92E1FBC0D3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17914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B326C-2BC7-4CCA-948F-E92E1FBC0D3A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8237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B326C-2BC7-4CCA-948F-E92E1FBC0D3A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03674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B326C-2BC7-4CCA-948F-E92E1FBC0D3A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16886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B326C-2BC7-4CCA-948F-E92E1FBC0D3A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4392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4023-1F60-4B57-B4F7-D0A99A13DEED}" type="datetimeFigureOut">
              <a:rPr lang="es-ES" smtClean="0"/>
              <a:t>13/11/2017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5C5B-A7EE-4E99-991C-600B2CF260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7484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4023-1F60-4B57-B4F7-D0A99A13DEED}" type="datetimeFigureOut">
              <a:rPr lang="es-ES" smtClean="0"/>
              <a:t>13/11/2017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5C5B-A7EE-4E99-991C-600B2CF260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341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4023-1F60-4B57-B4F7-D0A99A13DEED}" type="datetimeFigureOut">
              <a:rPr lang="es-ES" smtClean="0"/>
              <a:t>13/11/2017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5C5B-A7EE-4E99-991C-600B2CF260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1543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4023-1F60-4B57-B4F7-D0A99A13DEED}" type="datetimeFigureOut">
              <a:rPr lang="es-ES" smtClean="0"/>
              <a:t>13/11/2017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5C5B-A7EE-4E99-991C-600B2CF260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7979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4023-1F60-4B57-B4F7-D0A99A13DEED}" type="datetimeFigureOut">
              <a:rPr lang="es-ES" smtClean="0"/>
              <a:t>13/11/2017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5C5B-A7EE-4E99-991C-600B2CF260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5861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4023-1F60-4B57-B4F7-D0A99A13DEED}" type="datetimeFigureOut">
              <a:rPr lang="es-ES" smtClean="0"/>
              <a:t>13/11/2017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5C5B-A7EE-4E99-991C-600B2CF260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688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4023-1F60-4B57-B4F7-D0A99A13DEED}" type="datetimeFigureOut">
              <a:rPr lang="es-ES" smtClean="0"/>
              <a:t>13/11/2017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5C5B-A7EE-4E99-991C-600B2CF260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715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4023-1F60-4B57-B4F7-D0A99A13DEED}" type="datetimeFigureOut">
              <a:rPr lang="es-ES" smtClean="0"/>
              <a:t>13/11/2017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5C5B-A7EE-4E99-991C-600B2CF260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1665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4023-1F60-4B57-B4F7-D0A99A13DEED}" type="datetimeFigureOut">
              <a:rPr lang="es-ES" smtClean="0"/>
              <a:t>13/11/2017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5C5B-A7EE-4E99-991C-600B2CF260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4731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4023-1F60-4B57-B4F7-D0A99A13DEED}" type="datetimeFigureOut">
              <a:rPr lang="es-ES" smtClean="0"/>
              <a:t>13/11/2017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5C5B-A7EE-4E99-991C-600B2CF260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4826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B4023-1F60-4B57-B4F7-D0A99A13DEED}" type="datetimeFigureOut">
              <a:rPr lang="es-ES" smtClean="0"/>
              <a:t>13/11/2017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5C5B-A7EE-4E99-991C-600B2CF260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26562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483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2B4023-1F60-4B57-B4F7-D0A99A13DEED}" type="datetimeFigureOut">
              <a:rPr lang="es-ES" smtClean="0"/>
              <a:t>13/11/2017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505C5B-A7EE-4E99-991C-600B2CF260E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357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428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 rot="20375855">
            <a:off x="468449" y="1666239"/>
            <a:ext cx="9144000" cy="2387600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r>
              <a:rPr lang="es-ES" b="1" dirty="0" smtClean="0"/>
              <a:t>WILDLIFE PHOTOGRAPHER 2</a:t>
            </a:r>
            <a:br>
              <a:rPr lang="es-ES" b="1" dirty="0" smtClean="0"/>
            </a:br>
            <a:r>
              <a:rPr lang="es-ES" b="1" dirty="0" smtClean="0"/>
              <a:t>LOS GANADORES</a:t>
            </a:r>
            <a:endParaRPr lang="es-ES" b="1" dirty="0"/>
          </a:p>
        </p:txBody>
      </p:sp>
      <p:sp>
        <p:nvSpPr>
          <p:cNvPr id="5" name="CuadroTexto 4"/>
          <p:cNvSpPr txBox="1"/>
          <p:nvPr/>
        </p:nvSpPr>
        <p:spPr>
          <a:xfrm>
            <a:off x="1771650" y="2297430"/>
            <a:ext cx="9075420" cy="1938992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107950" dist="12700" dir="5400000" algn="ctr">
              <a:srgbClr val="000000"/>
            </a:outerShdw>
            <a:softEdge rad="317500"/>
          </a:effectLst>
          <a:scene3d>
            <a:camera prst="isometricOffAxis2Left"/>
            <a:lightRig rig="soft" dir="t">
              <a:rot lat="0" lon="0" rev="0"/>
            </a:lightRig>
          </a:scene3d>
          <a:sp3d contourW="44450" prstMaterial="matte">
            <a:bevelT w="63500" h="63500" prst="relaxedInset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solidFill>
                  <a:schemeClr val="bg1"/>
                </a:solidFill>
              </a:rPr>
              <a:t>Wildlife Photographer 2</a:t>
            </a:r>
          </a:p>
          <a:p>
            <a:pPr algn="ctr"/>
            <a:r>
              <a:rPr lang="es-ES" sz="6000" b="1" dirty="0" smtClean="0">
                <a:solidFill>
                  <a:schemeClr val="bg1"/>
                </a:solidFill>
              </a:rPr>
              <a:t>LOS GANADORES</a:t>
            </a:r>
          </a:p>
        </p:txBody>
      </p:sp>
    </p:spTree>
    <p:extLst>
      <p:ext uri="{BB962C8B-B14F-4D97-AF65-F5344CB8AC3E}">
        <p14:creationId xmlns:p14="http://schemas.microsoft.com/office/powerpoint/2010/main" val="1029230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Ennio Moricone - Nuovo Cinema Paradiso.wav"/>
          </p:stSnd>
        </p:sndAc>
      </p:transition>
    </mc:Choice>
    <mc:Fallback xmlns="">
      <p:transition spd="slow">
        <p:sndAc>
          <p:stSnd loop="1">
            <p:snd r:embed="rId3" name="Ennio Moricone - Nuovo Cinema Paradis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845820" y="751344"/>
            <a:ext cx="1064133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El evento de este año conmemora la edición número 53 de la exhibición, que compilará más de 100 imágenes seleccionadas por un panel internacional de jueces.</a:t>
            </a:r>
          </a:p>
          <a:p>
            <a:r>
              <a:rPr lang="es-ES" sz="2400" dirty="0">
                <a:solidFill>
                  <a:schemeClr val="bg1"/>
                </a:solidFill>
              </a:rPr>
              <a:t>Los jueces elegirán a los ganadores de distintas categorías que demuestran la increíble diversidad de la vida en nuestro planeta.</a:t>
            </a:r>
          </a:p>
          <a:p>
            <a:r>
              <a:rPr lang="es-ES" sz="2400" dirty="0">
                <a:solidFill>
                  <a:schemeClr val="bg1"/>
                </a:solidFill>
              </a:rPr>
              <a:t>Aunque algunas categorías del concurso están separadas simplemente por edad (de 15-17 años, 11-14, sub-10, etc.), las fotos también pueden entrar dentro de las categorías Historia, Invertebrados, Retrato, Aves, Reptiles y Plantas, entre otras.</a:t>
            </a:r>
          </a:p>
          <a:p>
            <a:r>
              <a:rPr lang="es-ES" sz="2400" dirty="0">
                <a:solidFill>
                  <a:schemeClr val="bg1"/>
                </a:solidFill>
              </a:rPr>
              <a:t>De los ganadores de cada categoría, dos de ellas fueron elegidas como las ganadoras generales del año 2017.</a:t>
            </a:r>
          </a:p>
          <a:p>
            <a:r>
              <a:rPr lang="es-ES" sz="2400" dirty="0">
                <a:solidFill>
                  <a:schemeClr val="bg1"/>
                </a:solidFill>
              </a:rPr>
              <a:t>En esta edición, ganó una imagen de la categoría Historia, titulada Memorial to a Species (Monumento a una especie), del sudafricano Brent Stirton, que muestra a un rinoceronte herido por una comunidad </a:t>
            </a:r>
            <a:r>
              <a:rPr lang="es-ES" sz="2400" dirty="0" smtClean="0">
                <a:solidFill>
                  <a:schemeClr val="bg1"/>
                </a:solidFill>
              </a:rPr>
              <a:t>local </a:t>
            </a:r>
            <a:r>
              <a:rPr lang="es-ES" sz="2400" dirty="0">
                <a:solidFill>
                  <a:schemeClr val="bg1"/>
                </a:solidFill>
              </a:rPr>
              <a:t>y otra de la categoría 15-17, titulada The Good Life (La buena vida), de la holandesa Daniël Nelson, en la que se ve a un gorila entre risas en un parque nacional </a:t>
            </a:r>
            <a:r>
              <a:rPr lang="es-ES" sz="2400" dirty="0" smtClean="0">
                <a:solidFill>
                  <a:schemeClr val="bg1"/>
                </a:solidFill>
              </a:rPr>
              <a:t>del Congo.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88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78" y="-10593"/>
            <a:ext cx="11300461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827403" y="6150114"/>
            <a:ext cx="10595610" cy="707886"/>
          </a:xfrm>
          <a:prstGeom prst="rect">
            <a:avLst/>
          </a:prstGeom>
          <a:solidFill>
            <a:schemeClr val="tx1">
              <a:alpha val="31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</a:rPr>
              <a:t>“Monumento a una especie” de Brent Stirton –  Rinoceronte herido por una comunidad local. . Especies. Historia</a:t>
            </a:r>
            <a:endParaRPr lang="es-E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261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845820" y="5875020"/>
            <a:ext cx="10309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La buena </a:t>
            </a:r>
            <a:endParaRPr lang="es-ES" sz="2400" dirty="0"/>
          </a:p>
        </p:txBody>
      </p:sp>
      <p:sp>
        <p:nvSpPr>
          <p:cNvPr id="4" name="CuadroTexto 3"/>
          <p:cNvSpPr txBox="1"/>
          <p:nvPr/>
        </p:nvSpPr>
        <p:spPr>
          <a:xfrm>
            <a:off x="1146810" y="6027003"/>
            <a:ext cx="10008870" cy="830997"/>
          </a:xfrm>
          <a:prstGeom prst="rect">
            <a:avLst/>
          </a:prstGeom>
          <a:solidFill>
            <a:schemeClr val="tx1">
              <a:alpha val="31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“La buena vida” Daniël Nelson – Muestra a un gorila  disfrutando entre risas en el Congo. Categoría 15-17.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85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56" y="0"/>
            <a:ext cx="10287000" cy="6858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861059" y="6027003"/>
            <a:ext cx="10146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El asaltante nocturno” de Marcio Cabral -   Categoría: Animales en su medio ambiente. 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36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070" y="0"/>
            <a:ext cx="100584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666240" y="6141998"/>
            <a:ext cx="9204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</a:rPr>
              <a:t>“</a:t>
            </a:r>
            <a:r>
              <a:rPr lang="es-ES" sz="2400" dirty="0" smtClean="0">
                <a:solidFill>
                  <a:schemeClr val="bg1"/>
                </a:solidFill>
              </a:rPr>
              <a:t>Contemplación” de Peter Delaney – Categoría : retratos de animales.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899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244" y="0"/>
            <a:ext cx="10273622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093570" y="6027003"/>
            <a:ext cx="10278971" cy="830997"/>
          </a:xfrm>
          <a:prstGeom prst="rect">
            <a:avLst/>
          </a:prstGeom>
          <a:solidFill>
            <a:schemeClr val="tx1">
              <a:alpha val="31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“Sorpresa de cangrejos”– de Justin Gilligan. Categoría: comportamiento invertebrados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56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600" y="0"/>
            <a:ext cx="10287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948690" y="6328411"/>
            <a:ext cx="10201910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 “Reunión de gigantes” de Tony Wu.  Comportamiento mamíferos. 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21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993" y="0"/>
            <a:ext cx="10300411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225548" y="6396335"/>
            <a:ext cx="9639300" cy="461665"/>
          </a:xfrm>
          <a:prstGeom prst="rect">
            <a:avLst/>
          </a:prstGeom>
          <a:solidFill>
            <a:srgbClr val="3A2C00">
              <a:alpha val="31000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“Los sobrevivientes del petróleo” de Aaron Gekosky . Imagen única.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415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657" y="0"/>
            <a:ext cx="10610283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841657" y="6396335"/>
            <a:ext cx="10610283" cy="461665"/>
          </a:xfrm>
          <a:prstGeom prst="rect">
            <a:avLst/>
          </a:prstGeom>
          <a:solidFill>
            <a:srgbClr val="3A2C00">
              <a:alpha val="19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“Pas de deux polar” de Elio Elvinger. Categoría Blanco y Negro.</a:t>
            </a:r>
            <a:endParaRPr lang="es-ES" sz="2400" dirty="0"/>
          </a:p>
        </p:txBody>
      </p:sp>
    </p:spTree>
    <p:extLst>
      <p:ext uri="{BB962C8B-B14F-4D97-AF65-F5344CB8AC3E}">
        <p14:creationId xmlns:p14="http://schemas.microsoft.com/office/powerpoint/2010/main" val="367376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79" y="-71120"/>
            <a:ext cx="10641331" cy="692912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034539" y="6396335"/>
            <a:ext cx="8309610" cy="46166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“Atascado”  de Ashleigh Scully . Categoría 11 – 14 años.</a:t>
            </a:r>
          </a:p>
        </p:txBody>
      </p:sp>
    </p:spTree>
    <p:extLst>
      <p:ext uri="{BB962C8B-B14F-4D97-AF65-F5344CB8AC3E}">
        <p14:creationId xmlns:p14="http://schemas.microsoft.com/office/powerpoint/2010/main" val="39787860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530350" y="6396335"/>
            <a:ext cx="9131300" cy="46166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“El tapiz de la vida”  d Dorin Bofan  . Categoría Plantas y Hongos.  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34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53" y="0"/>
            <a:ext cx="10278971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680207" y="6396335"/>
            <a:ext cx="8785862" cy="461665"/>
          </a:xfrm>
          <a:prstGeom prst="rect">
            <a:avLst/>
          </a:prstGeom>
          <a:solidFill>
            <a:schemeClr val="tx1">
              <a:alpha val="31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“El antiguo ritual” de Brian Skerry.  Categoría  Reptiles y anfibios. 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5414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960" y="0"/>
            <a:ext cx="5468173" cy="6858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3603813" y="6080760"/>
            <a:ext cx="5481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“El agarre de las gaviotas” de Ekaterina Bee. Categoría Sub 10</a:t>
            </a:r>
            <a:endParaRPr lang="es-ES" sz="2400" dirty="0"/>
          </a:p>
        </p:txBody>
      </p:sp>
    </p:spTree>
    <p:extLst>
      <p:ext uri="{BB962C8B-B14F-4D97-AF65-F5344CB8AC3E}">
        <p14:creationId xmlns:p14="http://schemas.microsoft.com/office/powerpoint/2010/main" val="347092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058" y="0"/>
            <a:ext cx="10610283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875381" y="6396335"/>
            <a:ext cx="10601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“El monstruo de hielo”  de Lauren Ballesta. Categoría Medioambiente de la Tierra. 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69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65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638300" y="6396335"/>
            <a:ext cx="8915400" cy="461665"/>
          </a:xfrm>
          <a:prstGeom prst="rect">
            <a:avLst/>
          </a:prstGeom>
          <a:solidFill>
            <a:srgbClr val="967200"/>
          </a:solidFill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“El </a:t>
            </a:r>
            <a:r>
              <a:rPr lang="es-ES" sz="2400" dirty="0" err="1" smtClean="0">
                <a:solidFill>
                  <a:schemeClr val="bg1"/>
                </a:solidFill>
              </a:rPr>
              <a:t>incubador</a:t>
            </a:r>
            <a:r>
              <a:rPr lang="es-ES" sz="2400" dirty="0" smtClean="0">
                <a:solidFill>
                  <a:schemeClr val="bg1"/>
                </a:solidFill>
              </a:rPr>
              <a:t> de aves” de Gerry Peace – Comportamiento Aves. 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0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965960" y="6396335"/>
            <a:ext cx="8359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</a:rPr>
              <a:t>“La medusa Jocker” de Antony Berberian. Categoría Subacuático.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27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CuadroTexto 2"/>
          <p:cNvSpPr txBox="1"/>
          <p:nvPr/>
        </p:nvSpPr>
        <p:spPr>
          <a:xfrm>
            <a:off x="1493287" y="1972930"/>
            <a:ext cx="8502923" cy="3231654"/>
          </a:xfrm>
          <a:prstGeom prst="rect">
            <a:avLst/>
          </a:prstGeom>
          <a:ln w="2857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es-ES" sz="4800" b="1" dirty="0" smtClean="0">
                <a:solidFill>
                  <a:schemeClr val="bg1"/>
                </a:solidFill>
              </a:rPr>
              <a:t>WILDLIFE PHOTOGRAPHER </a:t>
            </a:r>
            <a:r>
              <a:rPr lang="es-ES" sz="4800" b="1" dirty="0" smtClean="0">
                <a:solidFill>
                  <a:schemeClr val="bg1"/>
                </a:solidFill>
              </a:rPr>
              <a:t>2</a:t>
            </a:r>
          </a:p>
          <a:p>
            <a:r>
              <a:rPr lang="es-ES" sz="4800" b="1" dirty="0" smtClean="0">
                <a:solidFill>
                  <a:schemeClr val="bg1"/>
                </a:solidFill>
              </a:rPr>
              <a:t>Los ganadores</a:t>
            </a:r>
            <a:endParaRPr lang="es-ES" sz="4800" b="1" dirty="0" smtClean="0">
              <a:solidFill>
                <a:schemeClr val="bg1"/>
              </a:solidFill>
            </a:endParaRPr>
          </a:p>
          <a:p>
            <a:r>
              <a:rPr lang="es-ES" sz="3600" b="1" dirty="0" smtClean="0">
                <a:solidFill>
                  <a:schemeClr val="bg1"/>
                </a:solidFill>
              </a:rPr>
              <a:t>Fotografías de la red</a:t>
            </a:r>
          </a:p>
          <a:p>
            <a:r>
              <a:rPr lang="es-ES" sz="3600" b="1" dirty="0" smtClean="0">
                <a:solidFill>
                  <a:schemeClr val="bg1"/>
                </a:solidFill>
              </a:rPr>
              <a:t>Música ¨Cinema Paradiso” Ennio Morricone</a:t>
            </a:r>
          </a:p>
          <a:p>
            <a:r>
              <a:rPr lang="es-ES" sz="3600" b="1" dirty="0" smtClean="0">
                <a:solidFill>
                  <a:schemeClr val="bg1"/>
                </a:solidFill>
              </a:rPr>
              <a:t>Presentación Cholulita. </a:t>
            </a:r>
            <a:endParaRPr lang="es-ES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4705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</TotalTime>
  <Words>464</Words>
  <Application>Microsoft Office PowerPoint</Application>
  <PresentationFormat>Panorámica</PresentationFormat>
  <Paragraphs>35</Paragraphs>
  <Slides>19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Kristen ITC</vt:lpstr>
      <vt:lpstr>Tema de Office</vt:lpstr>
      <vt:lpstr>Diseño predeterminado</vt:lpstr>
      <vt:lpstr>WILDLIFE PHOTOGRAPHER 2 LOS GANADORES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WILDLIFE PHOTOGRAPHER 2 LOS GANADORES</dc:title>
  <dc:creator>Nelide Venerucci</dc:creator>
  <cp:lastModifiedBy>Nelide Venerucci</cp:lastModifiedBy>
  <cp:revision>58</cp:revision>
  <dcterms:created xsi:type="dcterms:W3CDTF">2017-10-19T23:12:44Z</dcterms:created>
  <dcterms:modified xsi:type="dcterms:W3CDTF">2017-11-13T20:21:14Z</dcterms:modified>
</cp:coreProperties>
</file>